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29.xml"/>
  <Override ContentType="application/vnd.openxmlformats-officedocument.presentationml.slideLayout+xml" PartName="/ppt/slideLayouts/slideLayout9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98.xml"/>
  <Override ContentType="application/vnd.openxmlformats-officedocument.presentationml.slideLayout+xml" PartName="/ppt/slideLayouts/slideLayout110.xml"/>
  <Override ContentType="application/vnd.openxmlformats-officedocument.presentationml.slideLayout+xml" PartName="/ppt/slideLayouts/slideLayout61.xml"/>
  <Override ContentType="application/vnd.openxmlformats-officedocument.presentationml.slideLayout+xml" PartName="/ppt/slideLayouts/slideLayout12.xml"/>
  <Override ContentType="application/vnd.openxmlformats-officedocument.presentationml.slideLayout+xml" PartName="/ppt/slideLayouts/slideLayout102.xml"/>
  <Override ContentType="application/vnd.openxmlformats-officedocument.presentationml.slideLayout+xml" PartName="/ppt/slideLayouts/slideLayout119.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78.xml"/>
  <Override ContentType="application/vnd.openxmlformats-officedocument.presentationml.slideLayout+xml" PartName="/ppt/slideLayouts/slideLayout65.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9.xml"/>
  <Override ContentType="application/vnd.openxmlformats-officedocument.presentationml.slideLayout+xml" PartName="/ppt/slideLayouts/slideLayout104.xml"/>
  <Override ContentType="application/vnd.openxmlformats-officedocument.presentationml.slideLayout+xml" PartName="/ppt/slideLayouts/slideLayout19.xml"/>
  <Override ContentType="application/vnd.openxmlformats-officedocument.presentationml.slideLayout+xml" PartName="/ppt/slideLayouts/slideLayout117.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71.xml"/>
  <Override ContentType="application/vnd.openxmlformats-officedocument.presentationml.slideLayout+xml" PartName="/ppt/slideLayouts/slideLayout41.xml"/>
  <Override ContentType="application/vnd.openxmlformats-officedocument.presentationml.slideLayout+xml" PartName="/ppt/slideLayouts/slideLayout84.xml"/>
  <Override ContentType="application/vnd.openxmlformats-officedocument.presentationml.slideLayout+xml" PartName="/ppt/slideLayouts/slideLayout24.xml"/>
  <Override ContentType="application/vnd.openxmlformats-officedocument.presentationml.slideLayout+xml" PartName="/ppt/slideLayouts/slideLayout67.xml"/>
  <Override ContentType="application/vnd.openxmlformats-officedocument.presentationml.slideLayout+xml" PartName="/ppt/slideLayouts/slideLayout92.xml"/>
  <Override ContentType="application/vnd.openxmlformats-officedocument.presentationml.slideLayout+xml" PartName="/ppt/slideLayouts/slideLayout116.xml"/>
  <Override ContentType="application/vnd.openxmlformats-officedocument.presentationml.slideLayout+xml" PartName="/ppt/slideLayouts/slideLayout83.xml"/>
  <Override ContentType="application/vnd.openxmlformats-officedocument.presentationml.slideLayout+xml" PartName="/ppt/slideLayouts/slideLayout40.xml"/>
  <Override ContentType="application/vnd.openxmlformats-officedocument.presentationml.slideLayout+xml" PartName="/ppt/slideLayouts/slideLayout17.xml"/>
  <Override ContentType="application/vnd.openxmlformats-officedocument.presentationml.slideLayout+xml" PartName="/ppt/slideLayouts/slideLayout34.xml"/>
  <Override ContentType="application/vnd.openxmlformats-officedocument.presentationml.slideLayout+xml" PartName="/ppt/slideLayouts/slideLayout90.xml"/>
  <Override ContentType="application/vnd.openxmlformats-officedocument.presentationml.slideLayout+xml" PartName="/ppt/slideLayouts/slideLayout6.xml"/>
  <Override ContentType="application/vnd.openxmlformats-officedocument.presentationml.slideLayout+xml" PartName="/ppt/slideLayouts/slideLayout106.xml"/>
  <Override ContentType="application/vnd.openxmlformats-officedocument.presentationml.slideLayout+xml" PartName="/ppt/slideLayouts/slideLayout77.xml"/>
  <Override ContentType="application/vnd.openxmlformats-officedocument.presentationml.slideLayout+xml" PartName="/ppt/slideLayouts/slideLayout30.xml"/>
  <Override ContentType="application/vnd.openxmlformats-officedocument.presentationml.slideLayout+xml" PartName="/ppt/slideLayouts/slideLayout73.xml"/>
  <Override ContentType="application/vnd.openxmlformats-officedocument.presentationml.slideLayout+xml" PartName="/ppt/slideLayouts/slideLayout86.xml"/>
  <Override ContentType="application/vnd.openxmlformats-officedocument.presentationml.slideLayout+xml" PartName="/ppt/slideLayouts/slideLayout56.xml"/>
  <Override ContentType="application/vnd.openxmlformats-officedocument.presentationml.slideLayout+xml" PartName="/ppt/slideLayouts/slideLayout81.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69.xml"/>
  <Override ContentType="application/vnd.openxmlformats-officedocument.presentationml.slideLayout+xml" PartName="/ppt/slideLayouts/slideLayout94.xml"/>
  <Override ContentType="application/vnd.openxmlformats-officedocument.presentationml.slideLayout+xml" PartName="/ppt/slideLayouts/slideLayout114.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28.xml"/>
  <Override ContentType="application/vnd.openxmlformats-officedocument.presentationml.slideLayout+xml" PartName="/ppt/slideLayouts/slideLayout58.xml"/>
  <Override ContentType="application/vnd.openxmlformats-officedocument.presentationml.slideLayout+xml" PartName="/ppt/slideLayouts/slideLayout15.xml"/>
  <Override ContentType="application/vnd.openxmlformats-officedocument.presentationml.slideLayout+xml" PartName="/ppt/slideLayouts/slideLayout88.xml"/>
  <Override ContentType="application/vnd.openxmlformats-officedocument.presentationml.slideLayout+xml" PartName="/ppt/slideLayouts/slideLayout112.xml"/>
  <Override ContentType="application/vnd.openxmlformats-officedocument.presentationml.slideLayout+xml" PartName="/ppt/slideLayouts/slideLayout8.xml"/>
  <Override ContentType="application/vnd.openxmlformats-officedocument.presentationml.slideLayout+xml" PartName="/ppt/slideLayouts/slideLayout75.xml"/>
  <Override ContentType="application/vnd.openxmlformats-officedocument.presentationml.slideLayout+xml" PartName="/ppt/slideLayouts/slideLayout10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Layout+xml" PartName="/ppt/slideLayouts/slideLayout97.xml"/>
  <Override ContentType="application/vnd.openxmlformats-officedocument.presentationml.slideLayout+xml" PartName="/ppt/slideLayouts/slideLayout111.xml"/>
  <Override ContentType="application/vnd.openxmlformats-officedocument.presentationml.slideLayout+xml" PartName="/ppt/slideLayouts/slideLayout62.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103.xml"/>
  <Override ContentType="application/vnd.openxmlformats-officedocument.presentationml.slideLayout+xml" PartName="/ppt/slideLayouts/slideLayout46.xml"/>
  <Override ContentType="application/vnd.openxmlformats-officedocument.presentationml.slideLayout+xml" PartName="/ppt/slideLayouts/slideLayout89.xml"/>
  <Override ContentType="application/vnd.openxmlformats-officedocument.presentationml.slideLayout+xml" PartName="/ppt/slideLayouts/slideLayout7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52.xml"/>
  <Override ContentType="application/vnd.openxmlformats-officedocument.presentationml.slideLayout+xml" PartName="/ppt/slideLayouts/slideLayout95.xml"/>
  <Override ContentType="application/vnd.openxmlformats-officedocument.presentationml.slideLayout+xml" PartName="/ppt/slideLayouts/slideLayout101.xml"/>
  <Override ContentType="application/vnd.openxmlformats-officedocument.presentationml.slideLayout+xml" PartName="/ppt/slideLayouts/slideLayout64.xml"/>
  <Override ContentType="application/vnd.openxmlformats-officedocument.presentationml.slideLayout+xml" PartName="/ppt/slideLayouts/slideLayout99.xml"/>
  <Override ContentType="application/vnd.openxmlformats-officedocument.presentationml.slideLayout+xml" PartName="/ppt/slideLayouts/slideLayout21.xml"/>
  <Override ContentType="application/vnd.openxmlformats-officedocument.presentationml.slideLayout+xml" PartName="/ppt/slideLayouts/slideLayout60.xml"/>
  <Override ContentType="application/vnd.openxmlformats-officedocument.presentationml.slideLayout+xml" PartName="/ppt/slideLayouts/slideLayout18.xml"/>
  <Override ContentType="application/vnd.openxmlformats-officedocument.presentationml.slideLayout+xml" PartName="/ppt/slideLayouts/slideLayout105.xml"/>
  <Override ContentType="application/vnd.openxmlformats-officedocument.presentationml.slideLayout+xml" PartName="/ppt/slideLayouts/slideLayout118.xml"/>
  <Override ContentType="application/vnd.openxmlformats-officedocument.presentationml.slideLayout+xml" PartName="/ppt/slideLayouts/slideLayout48.xml"/>
  <Override ContentType="application/vnd.openxmlformats-officedocument.presentationml.slideLayout+xml" PartName="/ppt/slideLayouts/slideLayout85.xml"/>
  <Override ContentType="application/vnd.openxmlformats-officedocument.presentationml.slideLayout+xml" PartName="/ppt/slideLayouts/slideLayout72.xml"/>
  <Override ContentType="application/vnd.openxmlformats-officedocument.presentationml.slideLayout+xml" PartName="/ppt/slideLayouts/slideLayout7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66.xml"/>
  <Override ContentType="application/vnd.openxmlformats-officedocument.presentationml.slideLayout+xml" PartName="/ppt/slideLayouts/slideLayout23.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76.xml"/>
  <Override ContentType="application/vnd.openxmlformats-officedocument.presentationml.slideLayout+xml" PartName="/ppt/slideLayouts/slideLayout107.xml"/>
  <Override ContentType="application/vnd.openxmlformats-officedocument.presentationml.slideLayout+xml" PartName="/ppt/slideLayouts/slideLayout59.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74.xml"/>
  <Override ContentType="application/vnd.openxmlformats-officedocument.presentationml.slideLayout+xml" PartName="/ppt/slideLayouts/slideLayout109.xml"/>
  <Override ContentType="application/vnd.openxmlformats-officedocument.presentationml.slideLayout+xml" PartName="/ppt/slideLayouts/slideLayout42.xml"/>
  <Override ContentType="application/vnd.openxmlformats-officedocument.presentationml.slideLayout+xml" PartName="/ppt/slideLayouts/slideLayout91.xml"/>
  <Override ContentType="application/vnd.openxmlformats-officedocument.presentationml.slideLayout+xml" PartName="/ppt/slideLayouts/slideLayout68.xml"/>
  <Override ContentType="application/vnd.openxmlformats-officedocument.presentationml.slideLayout+xml" PartName="/ppt/slideLayouts/slideLayout115.xml"/>
  <Override ContentType="application/vnd.openxmlformats-officedocument.presentationml.slideLayout+xml" PartName="/ppt/slideLayouts/slideLayout82.xml"/>
  <Override ContentType="application/vnd.openxmlformats-officedocument.presentationml.slideLayout+xml" PartName="/ppt/slideLayouts/slideLayout100.xml"/>
  <Override ContentType="application/vnd.openxmlformats-officedocument.presentationml.slideLayout+xml" PartName="/ppt/slideLayouts/slideLayout113.xml"/>
  <Override ContentType="application/vnd.openxmlformats-officedocument.presentationml.slideLayout+xml" PartName="/ppt/slideLayouts/slideLayout57.xml"/>
  <Override ContentType="application/vnd.openxmlformats-officedocument.presentationml.slideLayout+xml" PartName="/ppt/slideLayouts/slideLayout87.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8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63.xml"/>
  <Override ContentType="application/vnd.openxmlformats-officedocument.presentationml.slideLayout+xml" PartName="/ppt/slideLayouts/slideLayout93.xml"/>
  <Override ContentType="application/vnd.openxmlformats-officedocument.presentationml.slideLayout+xml" PartName="/ppt/slideLayouts/slideLayout27.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67" r:id="rId5"/>
    <p:sldMasterId id="2147483768" r:id="rId6"/>
    <p:sldMasterId id="2147483769"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Lst>
  <p:sldSz cy="6858000" cx="12192000"/>
  <p:notesSz cx="6858000" cy="9144000"/>
  <p:embeddedFontLst>
    <p:embeddedFont>
      <p:font typeface="Plus Jakarta Sans ExtraBold"/>
      <p:bold r:id="rId27"/>
      <p:boldItalic r:id="rId28"/>
    </p:embeddedFont>
    <p:embeddedFont>
      <p:font typeface="Plus Jakarta Sans"/>
      <p:regular r:id="rId29"/>
      <p:bold r:id="rId30"/>
      <p:italic r:id="rId31"/>
      <p:boldItalic r:id="rId32"/>
    </p:embeddedFont>
    <p:embeddedFont>
      <p:font typeface="Montserrat Black"/>
      <p:bold r:id="rId33"/>
      <p:boldItalic r:id="rId34"/>
    </p:embeddedFont>
    <p:embeddedFont>
      <p:font typeface="Plus Jakarta Sans SemiBold"/>
      <p:regular r:id="rId35"/>
      <p:bold r:id="rId36"/>
      <p:italic r:id="rId37"/>
      <p:boldItalic r:id="rId38"/>
    </p:embeddedFont>
    <p:embeddedFont>
      <p:font typeface="Plus Jakarta Sans Medium"/>
      <p:regular r:id="rId39"/>
      <p:bold r:id="rId40"/>
      <p:italic r:id="rId41"/>
      <p:boldItalic r:id="rId42"/>
    </p:embeddedFont>
    <p:embeddedFont>
      <p:font typeface="Plus Jakarta Sans Light"/>
      <p:regular r:id="rId43"/>
      <p:bold r:id="rId44"/>
      <p:italic r:id="rId45"/>
      <p:boldItalic r:id="rId46"/>
    </p:embeddedFont>
    <p:embeddedFont>
      <p:font typeface="DM Serif Display"/>
      <p:regular r:id="rId47"/>
      <p:italic r:id="rId48"/>
    </p:embeddedFont>
    <p:embeddedFont>
      <p:font typeface="Century Gothic"/>
      <p:regular r:id="rId49"/>
      <p:bold r:id="rId50"/>
      <p:italic r:id="rId51"/>
      <p:boldItalic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456">
          <p15:clr>
            <a:srgbClr val="A4A3A4"/>
          </p15:clr>
        </p15:guide>
        <p15:guide id="2" pos="3840">
          <p15:clr>
            <a:srgbClr val="A4A3A4"/>
          </p15:clr>
        </p15:guide>
        <p15:guide id="3" pos="7320">
          <p15:clr>
            <a:srgbClr val="A4A3A4"/>
          </p15:clr>
        </p15:guide>
        <p15:guide id="4" pos="7152">
          <p15:clr>
            <a:srgbClr val="A4A3A4"/>
          </p15:clr>
        </p15:guide>
        <p15:guide id="5"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33B9B00A-3D22-44D6-BBB7-56614F385DF6}">
  <a:tblStyle styleId="{33B9B00A-3D22-44D6-BBB7-56614F385DF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93B6769D-5777-4950-B2FE-B0A4D397BEAB}" styleName="Table_1">
    <a:wholeTbl>
      <a:tcTxStyle b="off" i="off">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456"/>
        <p:guide pos="3840"/>
        <p:guide pos="7320"/>
        <p:guide pos="7152"/>
        <p:guide pos="2160" orient="horz"/>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PlusJakartaSansMedium-bold.fntdata"/><Relationship Id="rId42" Type="http://schemas.openxmlformats.org/officeDocument/2006/relationships/font" Target="fonts/PlusJakartaSansMedium-boldItalic.fntdata"/><Relationship Id="rId41" Type="http://schemas.openxmlformats.org/officeDocument/2006/relationships/font" Target="fonts/PlusJakartaSansMedium-italic.fntdata"/><Relationship Id="rId44" Type="http://schemas.openxmlformats.org/officeDocument/2006/relationships/font" Target="fonts/PlusJakartaSansLight-bold.fntdata"/><Relationship Id="rId43" Type="http://schemas.openxmlformats.org/officeDocument/2006/relationships/font" Target="fonts/PlusJakartaSansLight-regular.fntdata"/><Relationship Id="rId46" Type="http://schemas.openxmlformats.org/officeDocument/2006/relationships/font" Target="fonts/PlusJakartaSansLight-boldItalic.fntdata"/><Relationship Id="rId45" Type="http://schemas.openxmlformats.org/officeDocument/2006/relationships/font" Target="fonts/PlusJakartaSansLight-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1.xml"/><Relationship Id="rId48" Type="http://schemas.openxmlformats.org/officeDocument/2006/relationships/font" Target="fonts/DMSerifDisplay-italic.fntdata"/><Relationship Id="rId47" Type="http://schemas.openxmlformats.org/officeDocument/2006/relationships/font" Target="fonts/DMSerifDisplay-regular.fntdata"/><Relationship Id="rId49" Type="http://schemas.openxmlformats.org/officeDocument/2006/relationships/font" Target="fonts/CenturyGothic-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7" Type="http://schemas.openxmlformats.org/officeDocument/2006/relationships/slideMaster" Target="slideMasters/slideMaster3.xml"/><Relationship Id="rId8" Type="http://schemas.openxmlformats.org/officeDocument/2006/relationships/notesMaster" Target="notesMasters/notesMaster1.xml"/><Relationship Id="rId31" Type="http://schemas.openxmlformats.org/officeDocument/2006/relationships/font" Target="fonts/PlusJakartaSans-italic.fntdata"/><Relationship Id="rId30" Type="http://schemas.openxmlformats.org/officeDocument/2006/relationships/font" Target="fonts/PlusJakartaSans-bold.fntdata"/><Relationship Id="rId33" Type="http://schemas.openxmlformats.org/officeDocument/2006/relationships/font" Target="fonts/MontserratBlack-bold.fntdata"/><Relationship Id="rId32" Type="http://schemas.openxmlformats.org/officeDocument/2006/relationships/font" Target="fonts/PlusJakartaSans-boldItalic.fntdata"/><Relationship Id="rId35" Type="http://schemas.openxmlformats.org/officeDocument/2006/relationships/font" Target="fonts/PlusJakartaSansSemiBold-regular.fntdata"/><Relationship Id="rId34" Type="http://schemas.openxmlformats.org/officeDocument/2006/relationships/font" Target="fonts/MontserratBlack-boldItalic.fntdata"/><Relationship Id="rId37" Type="http://schemas.openxmlformats.org/officeDocument/2006/relationships/font" Target="fonts/PlusJakartaSansSemiBold-italic.fntdata"/><Relationship Id="rId36" Type="http://schemas.openxmlformats.org/officeDocument/2006/relationships/font" Target="fonts/PlusJakartaSansSemiBold-bold.fntdata"/><Relationship Id="rId39" Type="http://schemas.openxmlformats.org/officeDocument/2006/relationships/font" Target="fonts/PlusJakartaSansMedium-regular.fntdata"/><Relationship Id="rId38" Type="http://schemas.openxmlformats.org/officeDocument/2006/relationships/font" Target="fonts/PlusJakartaSansSemiBold-boldItalic.fntdata"/><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font" Target="fonts/PlusJakartaSansExtraBold-boldItalic.fntdata"/><Relationship Id="rId27" Type="http://schemas.openxmlformats.org/officeDocument/2006/relationships/font" Target="fonts/PlusJakartaSansExtraBold-bold.fntdata"/><Relationship Id="rId29" Type="http://schemas.openxmlformats.org/officeDocument/2006/relationships/font" Target="fonts/PlusJakartaSans-regular.fntdata"/><Relationship Id="rId51" Type="http://schemas.openxmlformats.org/officeDocument/2006/relationships/font" Target="fonts/CenturyGothic-italic.fntdata"/><Relationship Id="rId50" Type="http://schemas.openxmlformats.org/officeDocument/2006/relationships/font" Target="fonts/CenturyGothic-bold.fntdata"/><Relationship Id="rId52" Type="http://schemas.openxmlformats.org/officeDocument/2006/relationships/font" Target="fonts/CenturyGothic-bold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037840" cy="466434"/>
          </a:xfrm>
          <a:prstGeom prst="rect">
            <a:avLst/>
          </a:prstGeom>
          <a:noFill/>
          <a:ln>
            <a:noFill/>
          </a:ln>
        </p:spPr>
        <p:txBody>
          <a:bodyPr anchorCtr="0" anchor="t"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970938" y="0"/>
            <a:ext cx="3037840" cy="466434"/>
          </a:xfrm>
          <a:prstGeom prst="rect">
            <a:avLst/>
          </a:prstGeom>
          <a:noFill/>
          <a:ln>
            <a:noFill/>
          </a:ln>
        </p:spPr>
        <p:txBody>
          <a:bodyPr anchorCtr="0" anchor="t" bIns="46575" lIns="93175" spcFirstLastPara="1" rIns="93175" wrap="square" tIns="46575">
            <a:noAutofit/>
          </a:bodyPr>
          <a:lstStyle>
            <a:lvl1pPr lvl="0" marR="0" rtl="0" algn="r">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717550" y="1162050"/>
            <a:ext cx="5575300" cy="31369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701040" y="4473892"/>
            <a:ext cx="5608320" cy="863529"/>
          </a:xfrm>
          <a:prstGeom prst="rect">
            <a:avLst/>
          </a:prstGeom>
          <a:noFill/>
          <a:ln>
            <a:noFill/>
          </a:ln>
        </p:spPr>
        <p:txBody>
          <a:bodyPr anchorCtr="0" anchor="t" bIns="46575" lIns="93175" spcFirstLastPara="1" rIns="93175" wrap="square" tIns="46575">
            <a:noAutofit/>
          </a:bodyPr>
          <a:lstStyle>
            <a:lvl1pPr indent="-228600" lvl="0" marL="457200" marR="0" rtl="0" algn="l">
              <a:lnSpc>
                <a:spcPct val="100000"/>
              </a:lnSpc>
              <a:spcBef>
                <a:spcPts val="0"/>
              </a:spcBef>
              <a:spcAft>
                <a:spcPts val="0"/>
              </a:spcAft>
              <a:buClr>
                <a:srgbClr val="5E5E5E"/>
              </a:buClr>
              <a:buSzPts val="1000"/>
              <a:buFont typeface="Arial"/>
              <a:buNone/>
              <a:defRPr b="0" i="0" sz="1000" u="none" cap="none" strike="noStrike">
                <a:solidFill>
                  <a:srgbClr val="5E5E5E"/>
                </a:solidFill>
                <a:latin typeface="Century Gothic"/>
                <a:ea typeface="Century Gothic"/>
                <a:cs typeface="Century Gothic"/>
                <a:sym typeface="Century Gothic"/>
              </a:defRPr>
            </a:lvl1pPr>
            <a:lvl2pPr indent="-292100" lvl="1" marL="914400" marR="0" rtl="0" algn="l">
              <a:lnSpc>
                <a:spcPct val="100000"/>
              </a:lnSpc>
              <a:spcBef>
                <a:spcPts val="0"/>
              </a:spcBef>
              <a:spcAft>
                <a:spcPts val="0"/>
              </a:spcAft>
              <a:buClr>
                <a:srgbClr val="5E5E5E"/>
              </a:buClr>
              <a:buSzPts val="1000"/>
              <a:buFont typeface="Noto Sans Symbols"/>
              <a:buChar char="▪"/>
              <a:defRPr b="0" i="0" sz="1000" u="none" cap="none" strike="noStrike">
                <a:solidFill>
                  <a:srgbClr val="5E5E5E"/>
                </a:solidFill>
                <a:latin typeface="Century Gothic"/>
                <a:ea typeface="Century Gothic"/>
                <a:cs typeface="Century Gothic"/>
                <a:sym typeface="Century Gothic"/>
              </a:defRPr>
            </a:lvl2pPr>
            <a:lvl3pPr indent="-292100" lvl="2" marL="13716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3pPr>
            <a:lvl4pPr indent="-292100" lvl="3" marL="18288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4pPr>
            <a:lvl5pPr indent="-292100" lvl="4" marL="2286000" marR="0" rtl="0" algn="l">
              <a:lnSpc>
                <a:spcPct val="100000"/>
              </a:lnSpc>
              <a:spcBef>
                <a:spcPts val="0"/>
              </a:spcBef>
              <a:spcAft>
                <a:spcPts val="0"/>
              </a:spcAft>
              <a:buClr>
                <a:srgbClr val="5E5E5E"/>
              </a:buClr>
              <a:buSzPts val="1000"/>
              <a:buFont typeface="Arial"/>
              <a:buChar char="•"/>
              <a:defRPr b="0" i="0" sz="1000" u="none" cap="none" strike="noStrike">
                <a:solidFill>
                  <a:srgbClr val="5E5E5E"/>
                </a:solidFill>
                <a:latin typeface="Century Gothic"/>
                <a:ea typeface="Century Gothic"/>
                <a:cs typeface="Century Gothic"/>
                <a:sym typeface="Century Gothic"/>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829967"/>
            <a:ext cx="3037840" cy="466433"/>
          </a:xfrm>
          <a:prstGeom prst="rect">
            <a:avLst/>
          </a:prstGeom>
          <a:noFill/>
          <a:ln>
            <a:noFill/>
          </a:ln>
        </p:spPr>
        <p:txBody>
          <a:bodyPr anchorCtr="0" anchor="b" bIns="46575" lIns="93175" spcFirstLastPara="1" rIns="93175" wrap="square" tIns="46575">
            <a:noAutofit/>
          </a:bodyPr>
          <a:lstStyle>
            <a:lvl1pPr lvl="0" marR="0" rtl="0" algn="l">
              <a:lnSpc>
                <a:spcPct val="100000"/>
              </a:lnSpc>
              <a:spcBef>
                <a:spcPts val="0"/>
              </a:spcBef>
              <a:spcAft>
                <a:spcPts val="0"/>
              </a:spcAft>
              <a:buClr>
                <a:srgbClr val="000000"/>
              </a:buClr>
              <a:buSzPts val="1400"/>
              <a:buFont typeface="Arial"/>
              <a:buNone/>
              <a:defRPr b="0" i="0" sz="800" u="none" cap="none" strike="noStrike">
                <a:solidFill>
                  <a:schemeClr val="dk1"/>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970938" y="8829967"/>
            <a:ext cx="3037840" cy="466433"/>
          </a:xfrm>
          <a:prstGeom prst="rect">
            <a:avLst/>
          </a:prstGeom>
          <a:noFill/>
          <a:ln>
            <a:noFill/>
          </a:ln>
        </p:spPr>
        <p:txBody>
          <a:bodyPr anchorCtr="0" anchor="b" bIns="46575" lIns="93175" spcFirstLastPara="1" rIns="93175" wrap="square" tIns="46575">
            <a:noAutofit/>
          </a:bodyPr>
          <a:lstStyle/>
          <a:p>
            <a:pPr indent="0" lvl="0" marL="0" marR="0" rtl="0" algn="r">
              <a:lnSpc>
                <a:spcPct val="100000"/>
              </a:lnSpc>
              <a:spcBef>
                <a:spcPts val="0"/>
              </a:spcBef>
              <a:spcAft>
                <a:spcPts val="0"/>
              </a:spcAft>
              <a:buNone/>
            </a:pPr>
            <a:fld id="{00000000-1234-1234-1234-123412341234}" type="slidenum">
              <a:rPr b="0" i="0" lang="en-US" sz="800" u="none" cap="none" strike="noStrike">
                <a:solidFill>
                  <a:schemeClr val="dk1"/>
                </a:solidFill>
                <a:latin typeface="Plus Jakarta Sans Medium"/>
                <a:ea typeface="Plus Jakarta Sans Medium"/>
                <a:cs typeface="Plus Jakarta Sans Medium"/>
                <a:sym typeface="Plus Jakarta Sans Medium"/>
              </a:rPr>
              <a:t>‹#›</a:t>
            </a:fld>
            <a:endParaRPr b="0" i="0" sz="800" u="none" cap="none" strike="noStrike">
              <a:solidFill>
                <a:schemeClr val="dk1"/>
              </a:solidFill>
              <a:latin typeface="Plus Jakarta Sans Medium"/>
              <a:ea typeface="Plus Jakarta Sans Medium"/>
              <a:cs typeface="Plus Jakarta Sans Medium"/>
              <a:sym typeface="Plus Jakarta Sans Medium"/>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9" name="Shape 1149"/>
        <p:cNvGrpSpPr/>
        <p:nvPr/>
      </p:nvGrpSpPr>
      <p:grpSpPr>
        <a:xfrm>
          <a:off x="0" y="0"/>
          <a:ext cx="0" cy="0"/>
          <a:chOff x="0" y="0"/>
          <a:chExt cx="0" cy="0"/>
        </a:xfrm>
      </p:grpSpPr>
      <p:sp>
        <p:nvSpPr>
          <p:cNvPr id="1150" name="Google Shape;1150;g39b4a2bbb34_0_39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1" name="Google Shape;1151;g39b4a2bbb34_0_390: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Clr>
                <a:srgbClr val="5E5E5E"/>
              </a:buClr>
              <a:buSzPts val="1000"/>
              <a:buFont typeface="Century Gothic"/>
              <a:buNone/>
            </a:pPr>
            <a:r>
              <a:t/>
            </a:r>
            <a:endParaRPr>
              <a:latin typeface="Plus Jakarta Sans Medium"/>
              <a:ea typeface="Plus Jakarta Sans Medium"/>
              <a:cs typeface="Plus Jakarta Sans Medium"/>
              <a:sym typeface="Plus Jakarta Sans Medium"/>
            </a:endParaRPr>
          </a:p>
        </p:txBody>
      </p:sp>
      <p:sp>
        <p:nvSpPr>
          <p:cNvPr id="1152" name="Google Shape;1152;g39b4a2bbb34_0_390: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SzPts val="1400"/>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4" name="Shape 1274"/>
        <p:cNvGrpSpPr/>
        <p:nvPr/>
      </p:nvGrpSpPr>
      <p:grpSpPr>
        <a:xfrm>
          <a:off x="0" y="0"/>
          <a:ext cx="0" cy="0"/>
          <a:chOff x="0" y="0"/>
          <a:chExt cx="0" cy="0"/>
        </a:xfrm>
      </p:grpSpPr>
      <p:sp>
        <p:nvSpPr>
          <p:cNvPr id="1275" name="Google Shape;1275;g39b4a2bbb34_0_2485: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76" name="Google Shape;1276;g39b4a2bbb34_0_2485: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277" name="Google Shape;1277;g39b4a2bbb34_0_2485: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7" name="Shape 1287"/>
        <p:cNvGrpSpPr/>
        <p:nvPr/>
      </p:nvGrpSpPr>
      <p:grpSpPr>
        <a:xfrm>
          <a:off x="0" y="0"/>
          <a:ext cx="0" cy="0"/>
          <a:chOff x="0" y="0"/>
          <a:chExt cx="0" cy="0"/>
        </a:xfrm>
      </p:grpSpPr>
      <p:sp>
        <p:nvSpPr>
          <p:cNvPr id="1288" name="Google Shape;1288;g39b4a2bbb34_0_286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89" name="Google Shape;1289;g39b4a2bbb34_0_286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90" name="Google Shape;1290;g39b4a2bbb34_0_286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8" name="Shape 1298"/>
        <p:cNvGrpSpPr/>
        <p:nvPr/>
      </p:nvGrpSpPr>
      <p:grpSpPr>
        <a:xfrm>
          <a:off x="0" y="0"/>
          <a:ext cx="0" cy="0"/>
          <a:chOff x="0" y="0"/>
          <a:chExt cx="0" cy="0"/>
        </a:xfrm>
      </p:grpSpPr>
      <p:sp>
        <p:nvSpPr>
          <p:cNvPr id="1299" name="Google Shape;1299;g39b4a2bbb34_0_28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00" name="Google Shape;1300;g39b4a2bbb34_0_28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01" name="Google Shape;1301;g39b4a2bbb34_0_28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9" name="Shape 1309"/>
        <p:cNvGrpSpPr/>
        <p:nvPr/>
      </p:nvGrpSpPr>
      <p:grpSpPr>
        <a:xfrm>
          <a:off x="0" y="0"/>
          <a:ext cx="0" cy="0"/>
          <a:chOff x="0" y="0"/>
          <a:chExt cx="0" cy="0"/>
        </a:xfrm>
      </p:grpSpPr>
      <p:sp>
        <p:nvSpPr>
          <p:cNvPr id="1310" name="Google Shape;1310;g39b4a2bbb34_0_288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11" name="Google Shape;1311;g39b4a2bbb34_0_288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12" name="Google Shape;1312;g39b4a2bbb34_0_288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0" name="Shape 1320"/>
        <p:cNvGrpSpPr/>
        <p:nvPr/>
      </p:nvGrpSpPr>
      <p:grpSpPr>
        <a:xfrm>
          <a:off x="0" y="0"/>
          <a:ext cx="0" cy="0"/>
          <a:chOff x="0" y="0"/>
          <a:chExt cx="0" cy="0"/>
        </a:xfrm>
      </p:grpSpPr>
      <p:sp>
        <p:nvSpPr>
          <p:cNvPr id="1321" name="Google Shape;1321;g39b4a2bbb34_0_328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22" name="Google Shape;1322;g39b4a2bbb34_0_328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23" name="Google Shape;1323;g39b4a2bbb34_0_328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9" name="Shape 1329"/>
        <p:cNvGrpSpPr/>
        <p:nvPr/>
      </p:nvGrpSpPr>
      <p:grpSpPr>
        <a:xfrm>
          <a:off x="0" y="0"/>
          <a:ext cx="0" cy="0"/>
          <a:chOff x="0" y="0"/>
          <a:chExt cx="0" cy="0"/>
        </a:xfrm>
      </p:grpSpPr>
      <p:sp>
        <p:nvSpPr>
          <p:cNvPr id="1330" name="Google Shape;1330;g22dbd14cc83_0_188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1" name="Google Shape;1331;g22dbd14cc83_0_1882: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p:txBody>
      </p:sp>
      <p:sp>
        <p:nvSpPr>
          <p:cNvPr id="1332" name="Google Shape;1332;g22dbd14cc83_0_1882: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2" name="Shape 1342"/>
        <p:cNvGrpSpPr/>
        <p:nvPr/>
      </p:nvGrpSpPr>
      <p:grpSpPr>
        <a:xfrm>
          <a:off x="0" y="0"/>
          <a:ext cx="0" cy="0"/>
          <a:chOff x="0" y="0"/>
          <a:chExt cx="0" cy="0"/>
        </a:xfrm>
      </p:grpSpPr>
      <p:sp>
        <p:nvSpPr>
          <p:cNvPr id="1343" name="Google Shape;1343;g36c6582139d_0_1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44" name="Google Shape;1344;g36c6582139d_0_1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45" name="Google Shape;1345;g36c6582139d_0_1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2" name="Shape 1352"/>
        <p:cNvGrpSpPr/>
        <p:nvPr/>
      </p:nvGrpSpPr>
      <p:grpSpPr>
        <a:xfrm>
          <a:off x="0" y="0"/>
          <a:ext cx="0" cy="0"/>
          <a:chOff x="0" y="0"/>
          <a:chExt cx="0" cy="0"/>
        </a:xfrm>
      </p:grpSpPr>
      <p:sp>
        <p:nvSpPr>
          <p:cNvPr id="1353" name="Google Shape;1353;g39b4a2bbb34_0_3679: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54" name="Google Shape;1354;g39b4a2bbb34_0_3679: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55" name="Google Shape;1355;g39b4a2bbb34_0_3679: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5" name="Shape 1365"/>
        <p:cNvGrpSpPr/>
        <p:nvPr/>
      </p:nvGrpSpPr>
      <p:grpSpPr>
        <a:xfrm>
          <a:off x="0" y="0"/>
          <a:ext cx="0" cy="0"/>
          <a:chOff x="0" y="0"/>
          <a:chExt cx="0" cy="0"/>
        </a:xfrm>
      </p:grpSpPr>
      <p:sp>
        <p:nvSpPr>
          <p:cNvPr id="1366" name="Google Shape;1366;g39b4a2bbb34_0_369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367" name="Google Shape;1367;g39b4a2bbb34_0_3691: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368" name="Google Shape;1368;g39b4a2bbb34_0_3691: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g24f6efa0f07_0_2: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63" name="Google Shape;1163;g24f6efa0f07_0_2: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64" name="Google Shape;1164;g24f6efa0f07_0_2: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0" name="Shape 1170"/>
        <p:cNvGrpSpPr/>
        <p:nvPr/>
      </p:nvGrpSpPr>
      <p:grpSpPr>
        <a:xfrm>
          <a:off x="0" y="0"/>
          <a:ext cx="0" cy="0"/>
          <a:chOff x="0" y="0"/>
          <a:chExt cx="0" cy="0"/>
        </a:xfrm>
      </p:grpSpPr>
      <p:sp>
        <p:nvSpPr>
          <p:cNvPr id="1171" name="Google Shape;1171;g22dbd14cc83_0_1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72" name="Google Shape;1172;g22dbd14cc83_0_1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73" name="Google Shape;1173;g22dbd14cc83_0_1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7" name="Shape 1187"/>
        <p:cNvGrpSpPr/>
        <p:nvPr/>
      </p:nvGrpSpPr>
      <p:grpSpPr>
        <a:xfrm>
          <a:off x="0" y="0"/>
          <a:ext cx="0" cy="0"/>
          <a:chOff x="0" y="0"/>
          <a:chExt cx="0" cy="0"/>
        </a:xfrm>
      </p:grpSpPr>
      <p:sp>
        <p:nvSpPr>
          <p:cNvPr id="1188" name="Google Shape;1188;g39b4a2bbb34_0_78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189" name="Google Shape;1189;g39b4a2bbb34_0_78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190" name="Google Shape;1190;g39b4a2bbb34_0_78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Clr>
                <a:srgbClr val="000000"/>
              </a:buClr>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3" name="Shape 1203"/>
        <p:cNvGrpSpPr/>
        <p:nvPr/>
      </p:nvGrpSpPr>
      <p:grpSpPr>
        <a:xfrm>
          <a:off x="0" y="0"/>
          <a:ext cx="0" cy="0"/>
          <a:chOff x="0" y="0"/>
          <a:chExt cx="0" cy="0"/>
        </a:xfrm>
      </p:grpSpPr>
      <p:sp>
        <p:nvSpPr>
          <p:cNvPr id="1204" name="Google Shape;1204;g22dbd14cc83_0_671: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05" name="Google Shape;1205;g22dbd14cc83_0_671:notes"/>
          <p:cNvSpPr txBox="1"/>
          <p:nvPr>
            <p:ph idx="1" type="body"/>
          </p:nvPr>
        </p:nvSpPr>
        <p:spPr>
          <a:xfrm>
            <a:off x="701040" y="4473892"/>
            <a:ext cx="5608200" cy="863400"/>
          </a:xfrm>
          <a:prstGeom prst="rect">
            <a:avLst/>
          </a:prstGeom>
          <a:noFill/>
          <a:ln>
            <a:noFill/>
          </a:ln>
        </p:spPr>
        <p:txBody>
          <a:bodyPr anchorCtr="0" anchor="t" bIns="46575" lIns="93175" spcFirstLastPara="1" rIns="93175" wrap="square" tIns="46575">
            <a:noAutofit/>
          </a:bodyPr>
          <a:lstStyle/>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Example ONE COLUMN – straight text</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t/>
            </a:r>
            <a:endParaRPr>
              <a:latin typeface="Plus Jakarta Sans Medium"/>
              <a:ea typeface="Plus Jakarta Sans Medium"/>
              <a:cs typeface="Plus Jakarta Sans Medium"/>
              <a:sym typeface="Plus Jakarta Sans Medium"/>
            </a:endParaRPr>
          </a:p>
          <a:p>
            <a:pPr indent="0" lvl="0" marL="0" rtl="0" algn="l">
              <a:lnSpc>
                <a:spcPct val="100000"/>
              </a:lnSpc>
              <a:spcBef>
                <a:spcPts val="0"/>
              </a:spcBef>
              <a:spcAft>
                <a:spcPts val="0"/>
              </a:spcAft>
              <a:buSzPts val="1000"/>
              <a:buNone/>
            </a:pPr>
            <a:r>
              <a:rPr lang="en-US">
                <a:latin typeface="Plus Jakarta Sans Medium"/>
                <a:ea typeface="Plus Jakarta Sans Medium"/>
                <a:cs typeface="Plus Jakarta Sans Medium"/>
                <a:sym typeface="Plus Jakarta Sans Medium"/>
              </a:rPr>
              <a:t>No Subhead is being used here</a:t>
            </a:r>
            <a:endParaRPr>
              <a:latin typeface="Plus Jakarta Sans Medium"/>
              <a:ea typeface="Plus Jakarta Sans Medium"/>
              <a:cs typeface="Plus Jakarta Sans Medium"/>
              <a:sym typeface="Plus Jakarta Sans Medium"/>
            </a:endParaRPr>
          </a:p>
        </p:txBody>
      </p:sp>
      <p:sp>
        <p:nvSpPr>
          <p:cNvPr id="1206" name="Google Shape;1206;g22dbd14cc83_0_671:notes"/>
          <p:cNvSpPr txBox="1"/>
          <p:nvPr>
            <p:ph idx="12" type="sldNum"/>
          </p:nvPr>
        </p:nvSpPr>
        <p:spPr>
          <a:xfrm>
            <a:off x="3970938" y="8829967"/>
            <a:ext cx="3037800" cy="466500"/>
          </a:xfrm>
          <a:prstGeom prst="rect">
            <a:avLst/>
          </a:prstGeom>
          <a:noFill/>
          <a:ln>
            <a:noFill/>
          </a:ln>
        </p:spPr>
        <p:txBody>
          <a:bodyPr anchorCtr="0" anchor="b" bIns="46575" lIns="93175" spcFirstLastPara="1" rIns="93175" wrap="square" tIns="46575">
            <a:noAutofit/>
          </a:bodyPr>
          <a:lstStyle/>
          <a:p>
            <a:pPr indent="0" lvl="0" marL="0" rtl="0" algn="r">
              <a:lnSpc>
                <a:spcPct val="100000"/>
              </a:lnSpc>
              <a:spcBef>
                <a:spcPts val="0"/>
              </a:spcBef>
              <a:spcAft>
                <a:spcPts val="0"/>
              </a:spcAft>
              <a:buClr>
                <a:srgbClr val="000000"/>
              </a:buClr>
              <a:buSzPts val="800"/>
              <a:buFont typeface="Arial"/>
              <a:buNone/>
            </a:pPr>
            <a:fld id="{00000000-1234-1234-1234-123412341234}" type="slidenum">
              <a:rPr lang="en-US">
                <a:latin typeface="Plus Jakarta Sans Medium"/>
                <a:ea typeface="Plus Jakarta Sans Medium"/>
                <a:cs typeface="Plus Jakarta Sans Medium"/>
                <a:sym typeface="Plus Jakarta Sans Medium"/>
              </a:rPr>
              <a:t>‹#›</a:t>
            </a:fld>
            <a:endParaRPr>
              <a:latin typeface="Plus Jakarta Sans Medium"/>
              <a:ea typeface="Plus Jakarta Sans Medium"/>
              <a:cs typeface="Plus Jakarta Sans Medium"/>
              <a:sym typeface="Plus Jakarta Sans Medium"/>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g39b4a2bbb34_0_1626: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17" name="Google Shape;1217;g39b4a2bbb34_0_1626: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18" name="Google Shape;1218;g39b4a2bbb34_0_1626: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0" name="Shape 1230"/>
        <p:cNvGrpSpPr/>
        <p:nvPr/>
      </p:nvGrpSpPr>
      <p:grpSpPr>
        <a:xfrm>
          <a:off x="0" y="0"/>
          <a:ext cx="0" cy="0"/>
          <a:chOff x="0" y="0"/>
          <a:chExt cx="0" cy="0"/>
        </a:xfrm>
      </p:grpSpPr>
      <p:sp>
        <p:nvSpPr>
          <p:cNvPr id="1231" name="Google Shape;1231;g39b4a2bbb34_0_1654: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32" name="Google Shape;1232;g39b4a2bbb34_0_1654: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33" name="Google Shape;1233;g39b4a2bbb34_0_1654: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4" name="Shape 1244"/>
        <p:cNvGrpSpPr/>
        <p:nvPr/>
      </p:nvGrpSpPr>
      <p:grpSpPr>
        <a:xfrm>
          <a:off x="0" y="0"/>
          <a:ext cx="0" cy="0"/>
          <a:chOff x="0" y="0"/>
          <a:chExt cx="0" cy="0"/>
        </a:xfrm>
      </p:grpSpPr>
      <p:sp>
        <p:nvSpPr>
          <p:cNvPr id="1245" name="Google Shape;1245;g39b4a2bbb34_0_1640: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46" name="Google Shape;1246;g39b4a2bbb34_0_1640: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47" name="Google Shape;1247;g39b4a2bbb34_0_1640: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9" name="Shape 1259"/>
        <p:cNvGrpSpPr/>
        <p:nvPr/>
      </p:nvGrpSpPr>
      <p:grpSpPr>
        <a:xfrm>
          <a:off x="0" y="0"/>
          <a:ext cx="0" cy="0"/>
          <a:chOff x="0" y="0"/>
          <a:chExt cx="0" cy="0"/>
        </a:xfrm>
      </p:grpSpPr>
      <p:sp>
        <p:nvSpPr>
          <p:cNvPr id="1260" name="Google Shape;1260;g39b4a2bbb34_0_1667:notes"/>
          <p:cNvSpPr/>
          <p:nvPr>
            <p:ph idx="2" type="sldImg"/>
          </p:nvPr>
        </p:nvSpPr>
        <p:spPr>
          <a:xfrm>
            <a:off x="717550" y="1162050"/>
            <a:ext cx="5575200" cy="3136800"/>
          </a:xfrm>
          <a:custGeom>
            <a:rect b="b" l="l" r="r" t="t"/>
            <a:pathLst>
              <a:path extrusionOk="0" h="120000" w="120000">
                <a:moveTo>
                  <a:pt x="0" y="0"/>
                </a:moveTo>
                <a:lnTo>
                  <a:pt x="120000" y="0"/>
                </a:lnTo>
                <a:lnTo>
                  <a:pt x="120000" y="120000"/>
                </a:lnTo>
                <a:lnTo>
                  <a:pt x="0" y="120000"/>
                </a:lnTo>
                <a:close/>
              </a:path>
            </a:pathLst>
          </a:custGeom>
        </p:spPr>
      </p:sp>
      <p:sp>
        <p:nvSpPr>
          <p:cNvPr id="1261" name="Google Shape;1261;g39b4a2bbb34_0_1667:notes"/>
          <p:cNvSpPr txBox="1"/>
          <p:nvPr>
            <p:ph idx="1" type="body"/>
          </p:nvPr>
        </p:nvSpPr>
        <p:spPr>
          <a:xfrm>
            <a:off x="701040" y="4473892"/>
            <a:ext cx="5608200" cy="863400"/>
          </a:xfrm>
          <a:prstGeom prst="rect">
            <a:avLst/>
          </a:prstGeom>
        </p:spPr>
        <p:txBody>
          <a:bodyPr anchorCtr="0" anchor="t" bIns="46575" lIns="93175" spcFirstLastPara="1" rIns="93175" wrap="square" tIns="46575">
            <a:noAutofit/>
          </a:bodyPr>
          <a:lstStyle/>
          <a:p>
            <a:pPr indent="0" lvl="0" marL="0" rtl="0" algn="l">
              <a:spcBef>
                <a:spcPts val="0"/>
              </a:spcBef>
              <a:spcAft>
                <a:spcPts val="0"/>
              </a:spcAft>
              <a:buNone/>
            </a:pPr>
            <a:r>
              <a:t/>
            </a:r>
            <a:endParaRPr/>
          </a:p>
        </p:txBody>
      </p:sp>
      <p:sp>
        <p:nvSpPr>
          <p:cNvPr id="1262" name="Google Shape;1262;g39b4a2bbb34_0_1667:notes"/>
          <p:cNvSpPr txBox="1"/>
          <p:nvPr>
            <p:ph idx="12" type="sldNum"/>
          </p:nvPr>
        </p:nvSpPr>
        <p:spPr>
          <a:xfrm>
            <a:off x="3970938" y="8829967"/>
            <a:ext cx="3037800" cy="466500"/>
          </a:xfrm>
          <a:prstGeom prst="rect">
            <a:avLst/>
          </a:prstGeom>
        </p:spPr>
        <p:txBody>
          <a:bodyPr anchorCtr="0" anchor="b" bIns="46575" lIns="93175" spcFirstLastPara="1" rIns="93175" wrap="square" tIns="46575">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4.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1.png"/></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3.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4.pn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4.png"/><Relationship Id="rId3"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4.png"/><Relationship Id="rId3"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4.png"/><Relationship Id="rId3" Type="http://schemas.openxmlformats.org/officeDocument/2006/relationships/image" Target="../media/image1.png"/></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4.png"/><Relationship Id="rId3" Type="http://schemas.openxmlformats.org/officeDocument/2006/relationships/image" Target="../media/image1.png"/></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png"/><Relationship Id="rId3" Type="http://schemas.openxmlformats.org/officeDocument/2006/relationships/image" Target="../media/image2.png"/></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14" name="Shape 14"/>
        <p:cNvGrpSpPr/>
        <p:nvPr/>
      </p:nvGrpSpPr>
      <p:grpSpPr>
        <a:xfrm>
          <a:off x="0" y="0"/>
          <a:ext cx="0" cy="0"/>
          <a:chOff x="0" y="0"/>
          <a:chExt cx="0" cy="0"/>
        </a:xfrm>
      </p:grpSpPr>
      <p:sp>
        <p:nvSpPr>
          <p:cNvPr id="15" name="Google Shape;15;p2"/>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6" name="Google Shape;16;p2"/>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17" name="Google Shape;17;p2"/>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18" name="Google Shape;18;p2"/>
          <p:cNvSpPr/>
          <p:nvPr>
            <p:ph idx="2" type="pic"/>
          </p:nvPr>
        </p:nvSpPr>
        <p:spPr>
          <a:xfrm>
            <a:off x="5984925" y="-5178126"/>
            <a:ext cx="11392800" cy="11439600"/>
          </a:xfrm>
          <a:prstGeom prst="pie">
            <a:avLst>
              <a:gd fmla="val 5392891" name="adj1"/>
              <a:gd fmla="val 10798470" name="adj2"/>
            </a:avLst>
          </a:prstGeom>
          <a:noFill/>
          <a:ln>
            <a:noFill/>
          </a:ln>
        </p:spPr>
      </p:sp>
      <p:sp>
        <p:nvSpPr>
          <p:cNvPr id="19" name="Google Shape;19;p2"/>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0" name="Google Shape;20;p2"/>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94" name="Shape 94"/>
        <p:cNvGrpSpPr/>
        <p:nvPr/>
      </p:nvGrpSpPr>
      <p:grpSpPr>
        <a:xfrm>
          <a:off x="0" y="0"/>
          <a:ext cx="0" cy="0"/>
          <a:chOff x="0" y="0"/>
          <a:chExt cx="0" cy="0"/>
        </a:xfrm>
      </p:grpSpPr>
      <p:sp>
        <p:nvSpPr>
          <p:cNvPr id="95" name="Google Shape;95;p11"/>
          <p:cNvSpPr/>
          <p:nvPr/>
        </p:nvSpPr>
        <p:spPr>
          <a:xfrm flipH="1" rot="10800000">
            <a:off x="559066" y="2440351"/>
            <a:ext cx="3596246" cy="3596246"/>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 name="Google Shape;96;p11"/>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rtl="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rtl="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rtl="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97" name="Google Shape;97;p11"/>
          <p:cNvSpPr/>
          <p:nvPr>
            <p:ph idx="2" type="pic"/>
          </p:nvPr>
        </p:nvSpPr>
        <p:spPr>
          <a:xfrm>
            <a:off x="1520815" y="2822850"/>
            <a:ext cx="2831267" cy="2831248"/>
          </a:xfrm>
          <a:prstGeom prst="rect">
            <a:avLst/>
          </a:prstGeom>
          <a:solidFill>
            <a:srgbClr val="F2F2F2"/>
          </a:solidFill>
          <a:ln>
            <a:noFill/>
          </a:ln>
        </p:spPr>
      </p:sp>
      <p:sp>
        <p:nvSpPr>
          <p:cNvPr id="98" name="Google Shape;98;p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9" name="Google Shape;99;p11"/>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925" name="Shape 925"/>
        <p:cNvGrpSpPr/>
        <p:nvPr/>
      </p:nvGrpSpPr>
      <p:grpSpPr>
        <a:xfrm>
          <a:off x="0" y="0"/>
          <a:ext cx="0" cy="0"/>
          <a:chOff x="0" y="0"/>
          <a:chExt cx="0" cy="0"/>
        </a:xfrm>
      </p:grpSpPr>
      <p:cxnSp>
        <p:nvCxnSpPr>
          <p:cNvPr id="926" name="Google Shape;926;p10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27" name="Google Shape;927;p10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928" name="Google Shape;928;p103"/>
          <p:cNvSpPr txBox="1"/>
          <p:nvPr>
            <p:ph idx="1" type="body"/>
          </p:nvPr>
        </p:nvSpPr>
        <p:spPr>
          <a:xfrm>
            <a:off x="11728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29" name="Google Shape;929;p103"/>
          <p:cNvSpPr txBox="1"/>
          <p:nvPr>
            <p:ph idx="2" type="body"/>
          </p:nvPr>
        </p:nvSpPr>
        <p:spPr>
          <a:xfrm>
            <a:off x="1172897" y="2946512"/>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0" name="Google Shape;930;p103"/>
          <p:cNvSpPr txBox="1"/>
          <p:nvPr>
            <p:ph idx="3" type="body"/>
          </p:nvPr>
        </p:nvSpPr>
        <p:spPr>
          <a:xfrm>
            <a:off x="501406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1" name="Google Shape;931;p103"/>
          <p:cNvSpPr txBox="1"/>
          <p:nvPr>
            <p:ph idx="4" type="body"/>
          </p:nvPr>
        </p:nvSpPr>
        <p:spPr>
          <a:xfrm>
            <a:off x="5014068"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2" name="Google Shape;932;p103"/>
          <p:cNvSpPr txBox="1"/>
          <p:nvPr>
            <p:ph idx="5" type="body"/>
          </p:nvPr>
        </p:nvSpPr>
        <p:spPr>
          <a:xfrm>
            <a:off x="894212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933" name="Google Shape;933;p103"/>
          <p:cNvSpPr txBox="1"/>
          <p:nvPr>
            <p:ph idx="6" type="body"/>
          </p:nvPr>
        </p:nvSpPr>
        <p:spPr>
          <a:xfrm>
            <a:off x="8928524" y="2946513"/>
            <a:ext cx="2310300" cy="2702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34" name="Google Shape;934;p103"/>
          <p:cNvSpPr txBox="1"/>
          <p:nvPr>
            <p:ph idx="7"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35" name="Google Shape;935;p10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936" name="Shape 936"/>
        <p:cNvGrpSpPr/>
        <p:nvPr/>
      </p:nvGrpSpPr>
      <p:grpSpPr>
        <a:xfrm>
          <a:off x="0" y="0"/>
          <a:ext cx="0" cy="0"/>
          <a:chOff x="0" y="0"/>
          <a:chExt cx="0" cy="0"/>
        </a:xfrm>
      </p:grpSpPr>
      <p:sp>
        <p:nvSpPr>
          <p:cNvPr id="937" name="Google Shape;937;p104"/>
          <p:cNvSpPr/>
          <p:nvPr>
            <p:ph idx="2" type="pic"/>
          </p:nvPr>
        </p:nvSpPr>
        <p:spPr>
          <a:xfrm>
            <a:off x="1823096" y="2574245"/>
            <a:ext cx="1005900" cy="1005900"/>
          </a:xfrm>
          <a:prstGeom prst="rect">
            <a:avLst/>
          </a:prstGeom>
          <a:noFill/>
          <a:ln>
            <a:noFill/>
          </a:ln>
        </p:spPr>
      </p:sp>
      <p:sp>
        <p:nvSpPr>
          <p:cNvPr id="938" name="Google Shape;938;p104"/>
          <p:cNvSpPr/>
          <p:nvPr>
            <p:ph idx="3" type="pic"/>
          </p:nvPr>
        </p:nvSpPr>
        <p:spPr>
          <a:xfrm>
            <a:off x="5593080" y="2574245"/>
            <a:ext cx="1005900" cy="1005900"/>
          </a:xfrm>
          <a:prstGeom prst="rect">
            <a:avLst/>
          </a:prstGeom>
          <a:noFill/>
          <a:ln>
            <a:noFill/>
          </a:ln>
        </p:spPr>
      </p:sp>
      <p:sp>
        <p:nvSpPr>
          <p:cNvPr id="939" name="Google Shape;939;p104"/>
          <p:cNvSpPr/>
          <p:nvPr>
            <p:ph idx="4" type="pic"/>
          </p:nvPr>
        </p:nvSpPr>
        <p:spPr>
          <a:xfrm>
            <a:off x="9222271" y="2574245"/>
            <a:ext cx="1005900" cy="1005900"/>
          </a:xfrm>
          <a:prstGeom prst="rect">
            <a:avLst/>
          </a:prstGeom>
          <a:noFill/>
          <a:ln>
            <a:noFill/>
          </a:ln>
        </p:spPr>
      </p:sp>
      <p:cxnSp>
        <p:nvCxnSpPr>
          <p:cNvPr id="940" name="Google Shape;940;p10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941" name="Google Shape;941;p10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942" name="Google Shape;942;p10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3" name="Google Shape;943;p10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4" name="Google Shape;944;p10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5" name="Google Shape;945;p10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6" name="Google Shape;946;p10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47" name="Google Shape;947;p10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48" name="Google Shape;948;p104"/>
          <p:cNvSpPr txBox="1"/>
          <p:nvPr>
            <p:ph idx="1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49" name="Google Shape;949;p10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950" name="Shape 950"/>
        <p:cNvGrpSpPr/>
        <p:nvPr/>
      </p:nvGrpSpPr>
      <p:grpSpPr>
        <a:xfrm>
          <a:off x="0" y="0"/>
          <a:ext cx="0" cy="0"/>
          <a:chOff x="0" y="0"/>
          <a:chExt cx="0" cy="0"/>
        </a:xfrm>
      </p:grpSpPr>
      <p:sp>
        <p:nvSpPr>
          <p:cNvPr id="951" name="Google Shape;951;p10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952" name="Google Shape;952;p105"/>
          <p:cNvSpPr/>
          <p:nvPr>
            <p:ph idx="2" type="pic"/>
          </p:nvPr>
        </p:nvSpPr>
        <p:spPr>
          <a:xfrm>
            <a:off x="729761" y="1921550"/>
            <a:ext cx="822900" cy="822900"/>
          </a:xfrm>
          <a:prstGeom prst="rect">
            <a:avLst/>
          </a:prstGeom>
          <a:noFill/>
          <a:ln>
            <a:noFill/>
          </a:ln>
        </p:spPr>
      </p:sp>
      <p:sp>
        <p:nvSpPr>
          <p:cNvPr id="953" name="Google Shape;953;p105"/>
          <p:cNvSpPr/>
          <p:nvPr>
            <p:ph idx="3" type="pic"/>
          </p:nvPr>
        </p:nvSpPr>
        <p:spPr>
          <a:xfrm>
            <a:off x="729761" y="3037769"/>
            <a:ext cx="822900" cy="822900"/>
          </a:xfrm>
          <a:prstGeom prst="rect">
            <a:avLst/>
          </a:prstGeom>
          <a:noFill/>
          <a:ln>
            <a:noFill/>
          </a:ln>
        </p:spPr>
      </p:sp>
      <p:sp>
        <p:nvSpPr>
          <p:cNvPr id="954" name="Google Shape;954;p105"/>
          <p:cNvSpPr/>
          <p:nvPr>
            <p:ph idx="4" type="pic"/>
          </p:nvPr>
        </p:nvSpPr>
        <p:spPr>
          <a:xfrm>
            <a:off x="729761" y="4151979"/>
            <a:ext cx="822900" cy="822900"/>
          </a:xfrm>
          <a:prstGeom prst="rect">
            <a:avLst/>
          </a:prstGeom>
          <a:noFill/>
          <a:ln>
            <a:noFill/>
          </a:ln>
        </p:spPr>
      </p:sp>
      <p:sp>
        <p:nvSpPr>
          <p:cNvPr id="955" name="Google Shape;955;p105"/>
          <p:cNvSpPr/>
          <p:nvPr>
            <p:ph idx="5" type="pic"/>
          </p:nvPr>
        </p:nvSpPr>
        <p:spPr>
          <a:xfrm>
            <a:off x="729761" y="5262171"/>
            <a:ext cx="822900" cy="822900"/>
          </a:xfrm>
          <a:prstGeom prst="rect">
            <a:avLst/>
          </a:prstGeom>
          <a:noFill/>
          <a:ln>
            <a:noFill/>
          </a:ln>
        </p:spPr>
      </p:sp>
      <p:sp>
        <p:nvSpPr>
          <p:cNvPr id="956" name="Google Shape;956;p10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7" name="Google Shape;957;p10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8" name="Google Shape;958;p10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59" name="Google Shape;959;p10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60" name="Google Shape;960;p105"/>
          <p:cNvSpPr/>
          <p:nvPr>
            <p:ph idx="9" type="pic"/>
          </p:nvPr>
        </p:nvSpPr>
        <p:spPr>
          <a:xfrm flipH="1">
            <a:off x="6458875" y="416100"/>
            <a:ext cx="5733300" cy="6025800"/>
          </a:xfrm>
          <a:prstGeom prst="flowChartDelay">
            <a:avLst/>
          </a:prstGeom>
          <a:noFill/>
          <a:ln>
            <a:noFill/>
          </a:ln>
        </p:spPr>
      </p:sp>
      <p:sp>
        <p:nvSpPr>
          <p:cNvPr id="961" name="Google Shape;961;p10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962" name="Shape 962"/>
        <p:cNvGrpSpPr/>
        <p:nvPr/>
      </p:nvGrpSpPr>
      <p:grpSpPr>
        <a:xfrm>
          <a:off x="0" y="0"/>
          <a:ext cx="0" cy="0"/>
          <a:chOff x="0" y="0"/>
          <a:chExt cx="0" cy="0"/>
        </a:xfrm>
      </p:grpSpPr>
      <p:sp>
        <p:nvSpPr>
          <p:cNvPr id="963" name="Google Shape;963;p106"/>
          <p:cNvSpPr/>
          <p:nvPr>
            <p:ph idx="2" type="pic"/>
          </p:nvPr>
        </p:nvSpPr>
        <p:spPr>
          <a:xfrm>
            <a:off x="0" y="416100"/>
            <a:ext cx="5733300" cy="6025800"/>
          </a:xfrm>
          <a:prstGeom prst="flowChartDelay">
            <a:avLst/>
          </a:prstGeom>
          <a:noFill/>
          <a:ln>
            <a:noFill/>
          </a:ln>
        </p:spPr>
      </p:sp>
      <p:sp>
        <p:nvSpPr>
          <p:cNvPr id="964" name="Google Shape;964;p106"/>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5" name="Google Shape;965;p106"/>
          <p:cNvSpPr txBox="1"/>
          <p:nvPr>
            <p:ph idx="3"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66" name="Google Shape;966;p10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967" name="Shape 967"/>
        <p:cNvGrpSpPr/>
        <p:nvPr/>
      </p:nvGrpSpPr>
      <p:grpSpPr>
        <a:xfrm>
          <a:off x="0" y="0"/>
          <a:ext cx="0" cy="0"/>
          <a:chOff x="0" y="0"/>
          <a:chExt cx="0" cy="0"/>
        </a:xfrm>
      </p:grpSpPr>
      <p:sp>
        <p:nvSpPr>
          <p:cNvPr id="968" name="Google Shape;968;p10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69" name="Google Shape;969;p10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70" name="Google Shape;970;p10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971" name="Google Shape;971;p107"/>
          <p:cNvSpPr txBox="1"/>
          <p:nvPr>
            <p:ph idx="2" type="body"/>
          </p:nvPr>
        </p:nvSpPr>
        <p:spPr>
          <a:xfrm>
            <a:off x="616639" y="2385835"/>
            <a:ext cx="66282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2" name="Google Shape;972;p107"/>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3" name="Google Shape;973;p10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974" name="Shape 974"/>
        <p:cNvGrpSpPr/>
        <p:nvPr/>
      </p:nvGrpSpPr>
      <p:grpSpPr>
        <a:xfrm>
          <a:off x="0" y="0"/>
          <a:ext cx="0" cy="0"/>
          <a:chOff x="0" y="0"/>
          <a:chExt cx="0" cy="0"/>
        </a:xfrm>
      </p:grpSpPr>
      <p:sp>
        <p:nvSpPr>
          <p:cNvPr id="975" name="Google Shape;975;p10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976" name="Google Shape;976;p10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977" name="Google Shape;977;p108"/>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8" name="Google Shape;978;p108"/>
          <p:cNvSpPr txBox="1"/>
          <p:nvPr>
            <p:ph idx="2"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79" name="Google Shape;979;p108"/>
          <p:cNvSpPr txBox="1"/>
          <p:nvPr>
            <p:ph idx="3"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0" name="Google Shape;980;p10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981" name="Shape 981"/>
        <p:cNvGrpSpPr/>
        <p:nvPr/>
      </p:nvGrpSpPr>
      <p:grpSpPr>
        <a:xfrm>
          <a:off x="0" y="0"/>
          <a:ext cx="0" cy="0"/>
          <a:chOff x="0" y="0"/>
          <a:chExt cx="0" cy="0"/>
        </a:xfrm>
      </p:grpSpPr>
      <p:sp>
        <p:nvSpPr>
          <p:cNvPr id="982" name="Google Shape;982;p109"/>
          <p:cNvSpPr/>
          <p:nvPr>
            <p:ph idx="2" type="pic"/>
          </p:nvPr>
        </p:nvSpPr>
        <p:spPr>
          <a:xfrm>
            <a:off x="628891" y="1672660"/>
            <a:ext cx="2543700" cy="2297400"/>
          </a:xfrm>
          <a:prstGeom prst="rect">
            <a:avLst/>
          </a:prstGeom>
          <a:noFill/>
          <a:ln>
            <a:noFill/>
          </a:ln>
        </p:spPr>
      </p:sp>
      <p:sp>
        <p:nvSpPr>
          <p:cNvPr id="983" name="Google Shape;983;p109"/>
          <p:cNvSpPr/>
          <p:nvPr>
            <p:ph idx="3" type="pic"/>
          </p:nvPr>
        </p:nvSpPr>
        <p:spPr>
          <a:xfrm>
            <a:off x="3302977" y="1672660"/>
            <a:ext cx="2543700" cy="2297400"/>
          </a:xfrm>
          <a:prstGeom prst="rect">
            <a:avLst/>
          </a:prstGeom>
          <a:noFill/>
          <a:ln>
            <a:noFill/>
          </a:ln>
        </p:spPr>
      </p:sp>
      <p:sp>
        <p:nvSpPr>
          <p:cNvPr id="984" name="Google Shape;984;p109"/>
          <p:cNvSpPr txBox="1"/>
          <p:nvPr>
            <p:ph idx="1" type="body"/>
          </p:nvPr>
        </p:nvSpPr>
        <p:spPr>
          <a:xfrm>
            <a:off x="6091751" y="2385835"/>
            <a:ext cx="54714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5" name="Google Shape;985;p109"/>
          <p:cNvSpPr txBox="1"/>
          <p:nvPr>
            <p:ph idx="4" type="body"/>
          </p:nvPr>
        </p:nvSpPr>
        <p:spPr>
          <a:xfrm>
            <a:off x="6091750" y="1472184"/>
            <a:ext cx="54714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86" name="Google Shape;986;p109"/>
          <p:cNvSpPr/>
          <p:nvPr>
            <p:ph idx="5" type="pic"/>
          </p:nvPr>
        </p:nvSpPr>
        <p:spPr>
          <a:xfrm>
            <a:off x="628891" y="4080194"/>
            <a:ext cx="2543700" cy="2297400"/>
          </a:xfrm>
          <a:prstGeom prst="rect">
            <a:avLst/>
          </a:prstGeom>
          <a:noFill/>
          <a:ln>
            <a:noFill/>
          </a:ln>
        </p:spPr>
      </p:sp>
      <p:sp>
        <p:nvSpPr>
          <p:cNvPr id="987" name="Google Shape;987;p109"/>
          <p:cNvSpPr/>
          <p:nvPr>
            <p:ph idx="6" type="pic"/>
          </p:nvPr>
        </p:nvSpPr>
        <p:spPr>
          <a:xfrm>
            <a:off x="3302977" y="4080194"/>
            <a:ext cx="2543700" cy="2297400"/>
          </a:xfrm>
          <a:prstGeom prst="rect">
            <a:avLst/>
          </a:prstGeom>
          <a:noFill/>
          <a:ln>
            <a:noFill/>
          </a:ln>
        </p:spPr>
      </p:sp>
      <p:sp>
        <p:nvSpPr>
          <p:cNvPr id="988" name="Google Shape;988;p10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989" name="Shape 989"/>
        <p:cNvGrpSpPr/>
        <p:nvPr/>
      </p:nvGrpSpPr>
      <p:grpSpPr>
        <a:xfrm>
          <a:off x="0" y="0"/>
          <a:ext cx="0" cy="0"/>
          <a:chOff x="0" y="0"/>
          <a:chExt cx="0" cy="0"/>
        </a:xfrm>
      </p:grpSpPr>
      <p:sp>
        <p:nvSpPr>
          <p:cNvPr id="990" name="Google Shape;990;p11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91" name="Google Shape;991;p11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2" name="Google Shape;992;p11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3" name="Google Shape;993;p11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4" name="Google Shape;994;p11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5" name="Google Shape;995;p11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96" name="Google Shape;996;p11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997" name="Google Shape;997;p110"/>
          <p:cNvSpPr txBox="1"/>
          <p:nvPr>
            <p:ph idx="8"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98" name="Google Shape;998;p110"/>
          <p:cNvSpPr/>
          <p:nvPr>
            <p:ph idx="9" type="pic"/>
          </p:nvPr>
        </p:nvSpPr>
        <p:spPr>
          <a:xfrm>
            <a:off x="616639" y="2669177"/>
            <a:ext cx="365700" cy="365700"/>
          </a:xfrm>
          <a:prstGeom prst="rect">
            <a:avLst/>
          </a:prstGeom>
          <a:noFill/>
          <a:ln>
            <a:noFill/>
          </a:ln>
        </p:spPr>
      </p:sp>
      <p:sp>
        <p:nvSpPr>
          <p:cNvPr id="999" name="Google Shape;999;p110"/>
          <p:cNvSpPr/>
          <p:nvPr>
            <p:ph idx="13" type="pic"/>
          </p:nvPr>
        </p:nvSpPr>
        <p:spPr>
          <a:xfrm>
            <a:off x="616639" y="3583577"/>
            <a:ext cx="365700" cy="365700"/>
          </a:xfrm>
          <a:prstGeom prst="rect">
            <a:avLst/>
          </a:prstGeom>
          <a:noFill/>
          <a:ln>
            <a:noFill/>
          </a:ln>
        </p:spPr>
      </p:sp>
      <p:sp>
        <p:nvSpPr>
          <p:cNvPr id="1000" name="Google Shape;1000;p110"/>
          <p:cNvSpPr/>
          <p:nvPr>
            <p:ph idx="14" type="pic"/>
          </p:nvPr>
        </p:nvSpPr>
        <p:spPr>
          <a:xfrm>
            <a:off x="616639" y="4565710"/>
            <a:ext cx="365700" cy="365700"/>
          </a:xfrm>
          <a:prstGeom prst="rect">
            <a:avLst/>
          </a:prstGeom>
          <a:noFill/>
          <a:ln>
            <a:noFill/>
          </a:ln>
        </p:spPr>
      </p:sp>
      <p:sp>
        <p:nvSpPr>
          <p:cNvPr id="1001" name="Google Shape;1001;p1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1002" name="Shape 1002"/>
        <p:cNvGrpSpPr/>
        <p:nvPr/>
      </p:nvGrpSpPr>
      <p:grpSpPr>
        <a:xfrm>
          <a:off x="0" y="0"/>
          <a:ext cx="0" cy="0"/>
          <a:chOff x="0" y="0"/>
          <a:chExt cx="0" cy="0"/>
        </a:xfrm>
      </p:grpSpPr>
      <p:sp>
        <p:nvSpPr>
          <p:cNvPr id="1003" name="Google Shape;1003;p11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4" name="Google Shape;1004;p11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5" name="Google Shape;1005;p11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1006" name="Google Shape;1006;p11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1007" name="Google Shape;1007;p11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8" name="Google Shape;1008;p11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09" name="Google Shape;1009;p11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10" name="Google Shape;1010;p111"/>
          <p:cNvSpPr txBox="1"/>
          <p:nvPr>
            <p:ph idx="1" type="body"/>
          </p:nvPr>
        </p:nvSpPr>
        <p:spPr>
          <a:xfrm>
            <a:off x="6463894" y="2277695"/>
            <a:ext cx="5398200" cy="1187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11" name="Google Shape;1011;p11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2" name="Google Shape;1012;p11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1013" name="Shape 1013"/>
        <p:cNvGrpSpPr/>
        <p:nvPr/>
      </p:nvGrpSpPr>
      <p:grpSpPr>
        <a:xfrm>
          <a:off x="0" y="0"/>
          <a:ext cx="0" cy="0"/>
          <a:chOff x="0" y="0"/>
          <a:chExt cx="0" cy="0"/>
        </a:xfrm>
      </p:grpSpPr>
      <p:sp>
        <p:nvSpPr>
          <p:cNvPr id="1014" name="Google Shape;1014;p11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15" name="Google Shape;1015;p11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1016" name="Google Shape;1016;p11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1017" name="Google Shape;1017;p112"/>
          <p:cNvSpPr/>
          <p:nvPr>
            <p:ph idx="2" type="pic"/>
          </p:nvPr>
        </p:nvSpPr>
        <p:spPr>
          <a:xfrm>
            <a:off x="8095047" y="1257696"/>
            <a:ext cx="2124300" cy="4571400"/>
          </a:xfrm>
          <a:prstGeom prst="roundRect">
            <a:avLst>
              <a:gd fmla="val 10302" name="adj"/>
            </a:avLst>
          </a:prstGeom>
          <a:solidFill>
            <a:schemeClr val="lt2"/>
          </a:solidFill>
          <a:ln>
            <a:noFill/>
          </a:ln>
        </p:spPr>
      </p:sp>
      <p:sp>
        <p:nvSpPr>
          <p:cNvPr id="1018" name="Google Shape;1018;p112"/>
          <p:cNvSpPr txBox="1"/>
          <p:nvPr>
            <p:ph idx="1" type="body"/>
          </p:nvPr>
        </p:nvSpPr>
        <p:spPr>
          <a:xfrm>
            <a:off x="616639" y="2385835"/>
            <a:ext cx="5817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19" name="Google Shape;1019;p112"/>
          <p:cNvSpPr txBox="1"/>
          <p:nvPr>
            <p:ph idx="3" type="body"/>
          </p:nvPr>
        </p:nvSpPr>
        <p:spPr>
          <a:xfrm>
            <a:off x="616639" y="1472184"/>
            <a:ext cx="67212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20" name="Google Shape;1020;p11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100" name="Shape 100"/>
        <p:cNvGrpSpPr/>
        <p:nvPr/>
      </p:nvGrpSpPr>
      <p:grpSpPr>
        <a:xfrm>
          <a:off x="0" y="0"/>
          <a:ext cx="0" cy="0"/>
          <a:chOff x="0" y="0"/>
          <a:chExt cx="0" cy="0"/>
        </a:xfrm>
      </p:grpSpPr>
      <p:sp>
        <p:nvSpPr>
          <p:cNvPr id="101" name="Google Shape;101;p12"/>
          <p:cNvSpPr/>
          <p:nvPr>
            <p:ph idx="2" type="pic"/>
          </p:nvPr>
        </p:nvSpPr>
        <p:spPr>
          <a:xfrm>
            <a:off x="0" y="0"/>
            <a:ext cx="12192000" cy="6146800"/>
          </a:xfrm>
          <a:prstGeom prst="rect">
            <a:avLst/>
          </a:prstGeom>
          <a:noFill/>
          <a:ln>
            <a:noFill/>
          </a:ln>
        </p:spPr>
      </p:sp>
      <p:sp>
        <p:nvSpPr>
          <p:cNvPr id="102" name="Google Shape;102;p12"/>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3" name="Google Shape;103;p12"/>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4" name="Google Shape;104;p12"/>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1021" name="Shape 1021"/>
        <p:cNvGrpSpPr/>
        <p:nvPr/>
      </p:nvGrpSpPr>
      <p:grpSpPr>
        <a:xfrm>
          <a:off x="0" y="0"/>
          <a:ext cx="0" cy="0"/>
          <a:chOff x="0" y="0"/>
          <a:chExt cx="0" cy="0"/>
        </a:xfrm>
      </p:grpSpPr>
      <p:sp>
        <p:nvSpPr>
          <p:cNvPr id="1022" name="Google Shape;1022;p11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23" name="Google Shape;1023;p11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1024" name="Google Shape;1024;p11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1025" name="Google Shape;1025;p113"/>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1026" name="Google Shape;1026;p113"/>
          <p:cNvSpPr/>
          <p:nvPr>
            <p:ph idx="2" type="pic"/>
          </p:nvPr>
        </p:nvSpPr>
        <p:spPr>
          <a:xfrm>
            <a:off x="5146901" y="1993899"/>
            <a:ext cx="2048100" cy="4379100"/>
          </a:xfrm>
          <a:prstGeom prst="rect">
            <a:avLst/>
          </a:prstGeom>
          <a:noFill/>
          <a:ln>
            <a:noFill/>
          </a:ln>
        </p:spPr>
      </p:sp>
      <p:sp>
        <p:nvSpPr>
          <p:cNvPr id="1027" name="Google Shape;1027;p11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8" name="Google Shape;1028;p11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29" name="Google Shape;1029;p11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30" name="Google Shape;1030;p113"/>
          <p:cNvSpPr txBox="1"/>
          <p:nvPr>
            <p:ph idx="5" type="body"/>
          </p:nvPr>
        </p:nvSpPr>
        <p:spPr>
          <a:xfrm>
            <a:off x="616639" y="2385835"/>
            <a:ext cx="42567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1" name="Google Shape;1031;p113"/>
          <p:cNvSpPr txBox="1"/>
          <p:nvPr>
            <p:ph idx="6" type="body"/>
          </p:nvPr>
        </p:nvSpPr>
        <p:spPr>
          <a:xfrm>
            <a:off x="616639" y="1472184"/>
            <a:ext cx="42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32" name="Google Shape;1032;p113"/>
          <p:cNvSpPr/>
          <p:nvPr>
            <p:ph idx="7" type="pic"/>
          </p:nvPr>
        </p:nvSpPr>
        <p:spPr>
          <a:xfrm>
            <a:off x="8146954" y="2518389"/>
            <a:ext cx="365700" cy="365700"/>
          </a:xfrm>
          <a:prstGeom prst="rect">
            <a:avLst/>
          </a:prstGeom>
          <a:noFill/>
          <a:ln>
            <a:noFill/>
          </a:ln>
        </p:spPr>
      </p:sp>
      <p:sp>
        <p:nvSpPr>
          <p:cNvPr id="1033" name="Google Shape;1033;p113"/>
          <p:cNvSpPr/>
          <p:nvPr>
            <p:ph idx="8" type="pic"/>
          </p:nvPr>
        </p:nvSpPr>
        <p:spPr>
          <a:xfrm>
            <a:off x="8146954" y="3860390"/>
            <a:ext cx="365700" cy="365700"/>
          </a:xfrm>
          <a:prstGeom prst="rect">
            <a:avLst/>
          </a:prstGeom>
          <a:noFill/>
          <a:ln>
            <a:noFill/>
          </a:ln>
        </p:spPr>
      </p:sp>
      <p:sp>
        <p:nvSpPr>
          <p:cNvPr id="1034" name="Google Shape;1034;p113"/>
          <p:cNvSpPr/>
          <p:nvPr>
            <p:ph idx="9" type="pic"/>
          </p:nvPr>
        </p:nvSpPr>
        <p:spPr>
          <a:xfrm>
            <a:off x="8146954" y="5179070"/>
            <a:ext cx="365700" cy="365700"/>
          </a:xfrm>
          <a:prstGeom prst="rect">
            <a:avLst/>
          </a:prstGeom>
          <a:noFill/>
          <a:ln>
            <a:noFill/>
          </a:ln>
        </p:spPr>
      </p:sp>
      <p:sp>
        <p:nvSpPr>
          <p:cNvPr id="1035" name="Google Shape;1035;p11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1036" name="Shape 1036"/>
        <p:cNvGrpSpPr/>
        <p:nvPr/>
      </p:nvGrpSpPr>
      <p:grpSpPr>
        <a:xfrm>
          <a:off x="0" y="0"/>
          <a:ext cx="0" cy="0"/>
          <a:chOff x="0" y="0"/>
          <a:chExt cx="0" cy="0"/>
        </a:xfrm>
      </p:grpSpPr>
      <p:sp>
        <p:nvSpPr>
          <p:cNvPr id="1037" name="Google Shape;1037;p11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38" name="Google Shape;1038;p114"/>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rgbClr val="000000"/>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Medium"/>
                <a:ea typeface="Plus Jakarta Sans Medium"/>
                <a:cs typeface="Plus Jakarta Sans Medium"/>
                <a:sym typeface="Plus Jakarta Sans Medium"/>
              </a:defRPr>
            </a:lvl9pPr>
          </a:lstStyle>
          <a:p/>
        </p:txBody>
      </p:sp>
      <p:sp>
        <p:nvSpPr>
          <p:cNvPr id="1039" name="Google Shape;1039;p11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0" name="Google Shape;1040;p114"/>
          <p:cNvSpPr txBox="1"/>
          <p:nvPr>
            <p:ph idx="2"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1" name="Google Shape;1041;p114"/>
          <p:cNvSpPr txBox="1"/>
          <p:nvPr>
            <p:ph idx="3"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042" name="Google Shape;1042;p114"/>
          <p:cNvSpPr txBox="1"/>
          <p:nvPr>
            <p:ph idx="4"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43" name="Google Shape;1043;p114"/>
          <p:cNvSpPr txBox="1"/>
          <p:nvPr>
            <p:ph idx="5"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1044" name="Google Shape;1044;p11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5" name="Google Shape;1045;p114"/>
          <p:cNvSpPr txBox="1"/>
          <p:nvPr>
            <p:ph idx="6"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6" name="Google Shape;1046;p11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47" name="Google Shape;1047;p114"/>
          <p:cNvSpPr txBox="1"/>
          <p:nvPr>
            <p:ph idx="7"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48" name="Google Shape;1048;p11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1049" name="Shape 1049"/>
        <p:cNvGrpSpPr/>
        <p:nvPr/>
      </p:nvGrpSpPr>
      <p:grpSpPr>
        <a:xfrm>
          <a:off x="0" y="0"/>
          <a:ext cx="0" cy="0"/>
          <a:chOff x="0" y="0"/>
          <a:chExt cx="0" cy="0"/>
        </a:xfrm>
      </p:grpSpPr>
      <p:sp>
        <p:nvSpPr>
          <p:cNvPr id="1050" name="Google Shape;1050;p11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1" name="Google Shape;1051;p115"/>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52" name="Google Shape;1052;p11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3" name="Google Shape;1053;p115"/>
          <p:cNvSpPr txBox="1"/>
          <p:nvPr>
            <p:ph idx="2"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4" name="Google Shape;1054;p115"/>
          <p:cNvSpPr txBox="1"/>
          <p:nvPr>
            <p:ph idx="3"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5" name="Google Shape;1055;p115"/>
          <p:cNvSpPr txBox="1"/>
          <p:nvPr>
            <p:ph idx="4"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56" name="Google Shape;1056;p115"/>
          <p:cNvSpPr txBox="1"/>
          <p:nvPr>
            <p:ph idx="5"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7" name="Google Shape;1057;p11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58" name="Google Shape;1058;p115"/>
          <p:cNvSpPr txBox="1"/>
          <p:nvPr>
            <p:ph idx="6"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59" name="Google Shape;1059;p11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0" name="Google Shape;1060;p115"/>
          <p:cNvSpPr txBox="1"/>
          <p:nvPr>
            <p:ph idx="7"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1" name="Google Shape;1061;p115"/>
          <p:cNvSpPr txBox="1"/>
          <p:nvPr>
            <p:ph idx="8"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62" name="Google Shape;1062;p11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3" name="Google Shape;1063;p115"/>
          <p:cNvSpPr txBox="1"/>
          <p:nvPr>
            <p:ph idx="9"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64" name="Google Shape;1064;p1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1065" name="Shape 1065"/>
        <p:cNvGrpSpPr/>
        <p:nvPr/>
      </p:nvGrpSpPr>
      <p:grpSpPr>
        <a:xfrm>
          <a:off x="0" y="0"/>
          <a:ext cx="0" cy="0"/>
          <a:chOff x="0" y="0"/>
          <a:chExt cx="0" cy="0"/>
        </a:xfrm>
      </p:grpSpPr>
      <p:sp>
        <p:nvSpPr>
          <p:cNvPr id="1066" name="Google Shape;1066;p116"/>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067" name="Google Shape;1067;p11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8" name="Google Shape;1068;p11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69" name="Google Shape;1069;p116"/>
          <p:cNvSpPr txBox="1"/>
          <p:nvPr>
            <p:ph idx="2"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1070" name="Google Shape;1070;p116"/>
          <p:cNvSpPr txBox="1"/>
          <p:nvPr>
            <p:ph idx="3"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1" name="Google Shape;1071;p116"/>
          <p:cNvSpPr txBox="1"/>
          <p:nvPr>
            <p:ph idx="4"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2" name="Google Shape;1072;p116"/>
          <p:cNvSpPr txBox="1"/>
          <p:nvPr>
            <p:ph idx="5"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3" name="Google Shape;1073;p11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4" name="Google Shape;1074;p116"/>
          <p:cNvSpPr txBox="1"/>
          <p:nvPr>
            <p:ph idx="6"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5" name="Google Shape;1075;p11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6" name="Google Shape;1076;p116"/>
          <p:cNvSpPr txBox="1"/>
          <p:nvPr>
            <p:ph idx="7"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77" name="Google Shape;1077;p116"/>
          <p:cNvSpPr txBox="1"/>
          <p:nvPr>
            <p:ph idx="8"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78" name="Google Shape;1078;p11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79" name="Google Shape;1079;p116"/>
          <p:cNvSpPr txBox="1"/>
          <p:nvPr>
            <p:ph idx="9"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0" name="Google Shape;1080;p116"/>
          <p:cNvSpPr txBox="1"/>
          <p:nvPr>
            <p:ph idx="13"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81" name="Google Shape;1081;p11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082" name="Google Shape;1082;p116"/>
          <p:cNvSpPr txBox="1"/>
          <p:nvPr>
            <p:ph idx="14"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1083" name="Google Shape;1083;p1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1084" name="Shape 1084"/>
        <p:cNvGrpSpPr/>
        <p:nvPr/>
      </p:nvGrpSpPr>
      <p:grpSpPr>
        <a:xfrm>
          <a:off x="0" y="0"/>
          <a:ext cx="0" cy="0"/>
          <a:chOff x="0" y="0"/>
          <a:chExt cx="0" cy="0"/>
        </a:xfrm>
      </p:grpSpPr>
      <p:sp>
        <p:nvSpPr>
          <p:cNvPr id="1085" name="Google Shape;1085;p11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1086" name="Google Shape;1086;p11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7" name="Google Shape;1087;p11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1088" name="Google Shape;1088;p11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89" name="Google Shape;1089;p11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0" name="Google Shape;1090;p11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1" name="Google Shape;1091;p11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1092" name="Google Shape;1092;p11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3" name="Google Shape;1093;p11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4" name="Google Shape;1094;p11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5" name="Google Shape;1095;p11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6" name="Google Shape;1096;p11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7" name="Google Shape;1097;p11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098" name="Google Shape;1098;p117"/>
          <p:cNvSpPr txBox="1"/>
          <p:nvPr>
            <p:ph idx="7" type="body"/>
          </p:nvPr>
        </p:nvSpPr>
        <p:spPr>
          <a:xfrm>
            <a:off x="620331" y="2358871"/>
            <a:ext cx="3708600" cy="3423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099" name="Google Shape;1099;p117"/>
          <p:cNvSpPr txBox="1"/>
          <p:nvPr>
            <p:ph idx="8"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00" name="Google Shape;1100;p1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1101" name="Shape 1101"/>
        <p:cNvGrpSpPr/>
        <p:nvPr/>
      </p:nvGrpSpPr>
      <p:grpSpPr>
        <a:xfrm>
          <a:off x="0" y="0"/>
          <a:ext cx="0" cy="0"/>
          <a:chOff x="0" y="0"/>
          <a:chExt cx="0" cy="0"/>
        </a:xfrm>
      </p:grpSpPr>
      <p:sp>
        <p:nvSpPr>
          <p:cNvPr id="1102" name="Google Shape;1102;p11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1103" name="Google Shape;1103;p11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1104" name="Google Shape;1104;p118"/>
          <p:cNvSpPr/>
          <p:nvPr>
            <p:ph idx="2" type="pic"/>
          </p:nvPr>
        </p:nvSpPr>
        <p:spPr>
          <a:xfrm>
            <a:off x="6093644" y="3431357"/>
            <a:ext cx="6096000" cy="3429000"/>
          </a:xfrm>
          <a:prstGeom prst="rect">
            <a:avLst/>
          </a:prstGeom>
          <a:noFill/>
          <a:ln>
            <a:noFill/>
          </a:ln>
        </p:spPr>
      </p:sp>
      <p:sp>
        <p:nvSpPr>
          <p:cNvPr id="1105" name="Google Shape;1105;p118"/>
          <p:cNvSpPr/>
          <p:nvPr>
            <p:ph idx="3" type="pic"/>
          </p:nvPr>
        </p:nvSpPr>
        <p:spPr>
          <a:xfrm>
            <a:off x="6096000" y="-4715"/>
            <a:ext cx="6096000" cy="3429000"/>
          </a:xfrm>
          <a:prstGeom prst="rect">
            <a:avLst/>
          </a:prstGeom>
          <a:noFill/>
          <a:ln>
            <a:noFill/>
          </a:ln>
        </p:spPr>
      </p:sp>
      <p:sp>
        <p:nvSpPr>
          <p:cNvPr id="1106" name="Google Shape;1106;p118"/>
          <p:cNvSpPr/>
          <p:nvPr>
            <p:ph idx="4" type="pic"/>
          </p:nvPr>
        </p:nvSpPr>
        <p:spPr>
          <a:xfrm>
            <a:off x="-1571" y="3431357"/>
            <a:ext cx="6096000" cy="3429000"/>
          </a:xfrm>
          <a:prstGeom prst="rect">
            <a:avLst/>
          </a:prstGeom>
          <a:noFill/>
          <a:ln>
            <a:noFill/>
          </a:ln>
        </p:spPr>
      </p:sp>
      <p:sp>
        <p:nvSpPr>
          <p:cNvPr id="1107" name="Google Shape;1107;p118"/>
          <p:cNvSpPr/>
          <p:nvPr>
            <p:ph idx="5" type="pic"/>
          </p:nvPr>
        </p:nvSpPr>
        <p:spPr>
          <a:xfrm>
            <a:off x="-9425" y="-4715"/>
            <a:ext cx="6096000" cy="3429000"/>
          </a:xfrm>
          <a:prstGeom prst="rect">
            <a:avLst/>
          </a:prstGeom>
          <a:noFill/>
          <a:ln>
            <a:noFill/>
          </a:ln>
        </p:spPr>
      </p:sp>
      <p:sp>
        <p:nvSpPr>
          <p:cNvPr id="1108" name="Google Shape;1108;p11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09" name="Google Shape;1109;p11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0" name="Google Shape;1110;p11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1111" name="Google Shape;1111;p11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1112" name="Shape 1112"/>
        <p:cNvGrpSpPr/>
        <p:nvPr/>
      </p:nvGrpSpPr>
      <p:grpSpPr>
        <a:xfrm>
          <a:off x="0" y="0"/>
          <a:ext cx="0" cy="0"/>
          <a:chOff x="0" y="0"/>
          <a:chExt cx="0" cy="0"/>
        </a:xfrm>
      </p:grpSpPr>
      <p:sp>
        <p:nvSpPr>
          <p:cNvPr id="1113" name="Google Shape;1113;p11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4" name="Google Shape;1114;p11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5" name="Google Shape;1115;p11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1116" name="Google Shape;1116;p119"/>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17" name="Google Shape;1117;p11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1118" name="Shape 1118"/>
        <p:cNvGrpSpPr/>
        <p:nvPr/>
      </p:nvGrpSpPr>
      <p:grpSpPr>
        <a:xfrm>
          <a:off x="0" y="0"/>
          <a:ext cx="0" cy="0"/>
          <a:chOff x="0" y="0"/>
          <a:chExt cx="0" cy="0"/>
        </a:xfrm>
      </p:grpSpPr>
      <p:sp>
        <p:nvSpPr>
          <p:cNvPr id="1119" name="Google Shape;1119;p12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0" name="Google Shape;1120;p12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1" name="Google Shape;1121;p12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22" name="Google Shape;1122;p12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23" name="Google Shape;1123;p120"/>
          <p:cNvSpPr txBox="1"/>
          <p:nvPr>
            <p:ph idx="5"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24" name="Google Shape;1124;p12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5" name="Google Shape;1125;p120"/>
          <p:cNvSpPr/>
          <p:nvPr>
            <p:ph idx="6" type="pic"/>
          </p:nvPr>
        </p:nvSpPr>
        <p:spPr>
          <a:xfrm>
            <a:off x="2440875" y="2654049"/>
            <a:ext cx="2015400" cy="2015400"/>
          </a:xfrm>
          <a:prstGeom prst="rect">
            <a:avLst/>
          </a:prstGeom>
          <a:solidFill>
            <a:srgbClr val="F2F2F2"/>
          </a:solidFill>
          <a:ln>
            <a:noFill/>
          </a:ln>
        </p:spPr>
      </p:sp>
      <p:sp>
        <p:nvSpPr>
          <p:cNvPr id="1126" name="Google Shape;1126;p12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27" name="Google Shape;1127;p120"/>
          <p:cNvSpPr/>
          <p:nvPr>
            <p:ph idx="7" type="pic"/>
          </p:nvPr>
        </p:nvSpPr>
        <p:spPr>
          <a:xfrm>
            <a:off x="8367113" y="2654049"/>
            <a:ext cx="2015400" cy="2015400"/>
          </a:xfrm>
          <a:prstGeom prst="rect">
            <a:avLst/>
          </a:prstGeom>
          <a:solidFill>
            <a:srgbClr val="F2F2F2"/>
          </a:solidFill>
          <a:ln>
            <a:noFill/>
          </a:ln>
        </p:spPr>
      </p:sp>
      <p:sp>
        <p:nvSpPr>
          <p:cNvPr id="1128" name="Google Shape;1128;p1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1129" name="Shape 1129"/>
        <p:cNvGrpSpPr/>
        <p:nvPr/>
      </p:nvGrpSpPr>
      <p:grpSpPr>
        <a:xfrm>
          <a:off x="0" y="0"/>
          <a:ext cx="0" cy="0"/>
          <a:chOff x="0" y="0"/>
          <a:chExt cx="0" cy="0"/>
        </a:xfrm>
      </p:grpSpPr>
      <p:sp>
        <p:nvSpPr>
          <p:cNvPr id="1130" name="Google Shape;1130;p12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1" name="Google Shape;1131;p12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2" name="Google Shape;1132;p12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3" name="Google Shape;1133;p12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4" name="Google Shape;1134;p12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1135" name="Google Shape;1135;p12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136" name="Google Shape;1136;p12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7" name="Google Shape;1137;p121"/>
          <p:cNvSpPr/>
          <p:nvPr>
            <p:ph idx="7" type="pic"/>
          </p:nvPr>
        </p:nvSpPr>
        <p:spPr>
          <a:xfrm>
            <a:off x="1711670" y="2790201"/>
            <a:ext cx="1833000" cy="1833000"/>
          </a:xfrm>
          <a:prstGeom prst="rect">
            <a:avLst/>
          </a:prstGeom>
          <a:solidFill>
            <a:srgbClr val="F2F2F2"/>
          </a:solidFill>
          <a:ln>
            <a:noFill/>
          </a:ln>
        </p:spPr>
      </p:sp>
      <p:sp>
        <p:nvSpPr>
          <p:cNvPr id="1138" name="Google Shape;1138;p12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39" name="Google Shape;1139;p121"/>
          <p:cNvSpPr/>
          <p:nvPr>
            <p:ph idx="8" type="pic"/>
          </p:nvPr>
        </p:nvSpPr>
        <p:spPr>
          <a:xfrm>
            <a:off x="5461867" y="2790201"/>
            <a:ext cx="1833000" cy="1833000"/>
          </a:xfrm>
          <a:prstGeom prst="rect">
            <a:avLst/>
          </a:prstGeom>
          <a:solidFill>
            <a:srgbClr val="F2F2F2"/>
          </a:solidFill>
          <a:ln>
            <a:noFill/>
          </a:ln>
        </p:spPr>
      </p:sp>
      <p:sp>
        <p:nvSpPr>
          <p:cNvPr id="1140" name="Google Shape;1140;p12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141" name="Google Shape;1141;p121"/>
          <p:cNvSpPr/>
          <p:nvPr>
            <p:ph idx="9" type="pic"/>
          </p:nvPr>
        </p:nvSpPr>
        <p:spPr>
          <a:xfrm>
            <a:off x="9258364" y="2790201"/>
            <a:ext cx="1833000" cy="1833000"/>
          </a:xfrm>
          <a:prstGeom prst="rect">
            <a:avLst/>
          </a:prstGeom>
          <a:solidFill>
            <a:srgbClr val="F2F2F2"/>
          </a:solidFill>
          <a:ln>
            <a:noFill/>
          </a:ln>
        </p:spPr>
      </p:sp>
      <p:sp>
        <p:nvSpPr>
          <p:cNvPr id="1142" name="Google Shape;1142;p121"/>
          <p:cNvSpPr txBox="1"/>
          <p:nvPr>
            <p:ph idx="1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143" name="Google Shape;1143;p1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1144" name="Shape 1144"/>
        <p:cNvGrpSpPr/>
        <p:nvPr/>
      </p:nvGrpSpPr>
      <p:grpSpPr>
        <a:xfrm>
          <a:off x="0" y="0"/>
          <a:ext cx="0" cy="0"/>
          <a:chOff x="0" y="0"/>
          <a:chExt cx="0" cy="0"/>
        </a:xfrm>
      </p:grpSpPr>
      <p:sp>
        <p:nvSpPr>
          <p:cNvPr id="1145" name="Google Shape;1145;p12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6" name="Google Shape;1146;p12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47" name="Google Shape;1147;p1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48" name="Google Shape;1148;p12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105" name="Shape 105"/>
        <p:cNvGrpSpPr/>
        <p:nvPr/>
      </p:nvGrpSpPr>
      <p:grpSpPr>
        <a:xfrm>
          <a:off x="0" y="0"/>
          <a:ext cx="0" cy="0"/>
          <a:chOff x="0" y="0"/>
          <a:chExt cx="0" cy="0"/>
        </a:xfrm>
      </p:grpSpPr>
      <p:sp>
        <p:nvSpPr>
          <p:cNvPr id="106" name="Google Shape;106;p13"/>
          <p:cNvSpPr/>
          <p:nvPr>
            <p:ph idx="2" type="pic"/>
          </p:nvPr>
        </p:nvSpPr>
        <p:spPr>
          <a:xfrm>
            <a:off x="0" y="0"/>
            <a:ext cx="12192000" cy="6146800"/>
          </a:xfrm>
          <a:prstGeom prst="rect">
            <a:avLst/>
          </a:prstGeom>
          <a:noFill/>
          <a:ln>
            <a:noFill/>
          </a:ln>
        </p:spPr>
      </p:sp>
      <p:sp>
        <p:nvSpPr>
          <p:cNvPr id="107" name="Google Shape;107;p13"/>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08" name="Google Shape;108;p13"/>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09" name="Google Shape;109;p13"/>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110" name="Shape 110"/>
        <p:cNvGrpSpPr/>
        <p:nvPr/>
      </p:nvGrpSpPr>
      <p:grpSpPr>
        <a:xfrm>
          <a:off x="0" y="0"/>
          <a:ext cx="0" cy="0"/>
          <a:chOff x="0" y="0"/>
          <a:chExt cx="0" cy="0"/>
        </a:xfrm>
      </p:grpSpPr>
      <p:sp>
        <p:nvSpPr>
          <p:cNvPr id="111" name="Google Shape;111;p14"/>
          <p:cNvSpPr/>
          <p:nvPr>
            <p:ph idx="2" type="pic"/>
          </p:nvPr>
        </p:nvSpPr>
        <p:spPr>
          <a:xfrm>
            <a:off x="0" y="0"/>
            <a:ext cx="12192000" cy="6146800"/>
          </a:xfrm>
          <a:prstGeom prst="rect">
            <a:avLst/>
          </a:prstGeom>
          <a:noFill/>
          <a:ln>
            <a:noFill/>
          </a:ln>
        </p:spPr>
      </p:sp>
      <p:sp>
        <p:nvSpPr>
          <p:cNvPr id="112" name="Google Shape;112;p14"/>
          <p:cNvSpPr txBox="1"/>
          <p:nvPr>
            <p:ph type="title"/>
          </p:nvPr>
        </p:nvSpPr>
        <p:spPr>
          <a:xfrm>
            <a:off x="642154" y="4568631"/>
            <a:ext cx="4099727" cy="1108881"/>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3" name="Google Shape;113;p14"/>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114" name="Google Shape;114;p14"/>
          <p:cNvSpPr txBox="1"/>
          <p:nvPr>
            <p:ph idx="1" type="body"/>
          </p:nvPr>
        </p:nvSpPr>
        <p:spPr>
          <a:xfrm>
            <a:off x="751842" y="5823009"/>
            <a:ext cx="6356743" cy="400069"/>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115" name="Shape 115"/>
        <p:cNvGrpSpPr/>
        <p:nvPr/>
      </p:nvGrpSpPr>
      <p:grpSpPr>
        <a:xfrm>
          <a:off x="0" y="0"/>
          <a:ext cx="0" cy="0"/>
          <a:chOff x="0" y="0"/>
          <a:chExt cx="0" cy="0"/>
        </a:xfrm>
      </p:grpSpPr>
      <p:sp>
        <p:nvSpPr>
          <p:cNvPr id="116" name="Google Shape;116;p1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7" name="Google Shape;117;p1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8" name="Google Shape;118;p1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19" name="Google Shape;119;p15"/>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120" name="Shape 120"/>
        <p:cNvGrpSpPr/>
        <p:nvPr/>
      </p:nvGrpSpPr>
      <p:grpSpPr>
        <a:xfrm>
          <a:off x="0" y="0"/>
          <a:ext cx="0" cy="0"/>
          <a:chOff x="0" y="0"/>
          <a:chExt cx="0" cy="0"/>
        </a:xfrm>
      </p:grpSpPr>
      <p:sp>
        <p:nvSpPr>
          <p:cNvPr id="121" name="Google Shape;121;p1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22" name="Google Shape;122;p1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123" name="Shape 123"/>
        <p:cNvGrpSpPr/>
        <p:nvPr/>
      </p:nvGrpSpPr>
      <p:grpSpPr>
        <a:xfrm>
          <a:off x="0" y="0"/>
          <a:ext cx="0" cy="0"/>
          <a:chOff x="0" y="0"/>
          <a:chExt cx="0" cy="0"/>
        </a:xfrm>
      </p:grpSpPr>
      <p:sp>
        <p:nvSpPr>
          <p:cNvPr id="124" name="Google Shape;124;p17"/>
          <p:cNvSpPr/>
          <p:nvPr>
            <p:ph idx="2" type="pic"/>
          </p:nvPr>
        </p:nvSpPr>
        <p:spPr>
          <a:xfrm>
            <a:off x="1676255" y="1665017"/>
            <a:ext cx="1463100" cy="1463100"/>
          </a:xfrm>
          <a:prstGeom prst="ellipse">
            <a:avLst/>
          </a:prstGeom>
          <a:noFill/>
          <a:ln>
            <a:noFill/>
          </a:ln>
        </p:spPr>
      </p:sp>
      <p:sp>
        <p:nvSpPr>
          <p:cNvPr id="125" name="Google Shape;125;p17"/>
          <p:cNvSpPr txBox="1"/>
          <p:nvPr>
            <p:ph idx="1" type="body"/>
          </p:nvPr>
        </p:nvSpPr>
        <p:spPr>
          <a:xfrm>
            <a:off x="1247018"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6" name="Google Shape;126;p17"/>
          <p:cNvSpPr txBox="1"/>
          <p:nvPr>
            <p:ph idx="3" type="body"/>
          </p:nvPr>
        </p:nvSpPr>
        <p:spPr>
          <a:xfrm>
            <a:off x="1247018"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27" name="Google Shape;127;p17"/>
          <p:cNvSpPr/>
          <p:nvPr>
            <p:ph idx="4" type="pic"/>
          </p:nvPr>
        </p:nvSpPr>
        <p:spPr>
          <a:xfrm>
            <a:off x="5056062" y="1665017"/>
            <a:ext cx="1463100" cy="1463100"/>
          </a:xfrm>
          <a:prstGeom prst="ellipse">
            <a:avLst/>
          </a:prstGeom>
          <a:noFill/>
          <a:ln>
            <a:noFill/>
          </a:ln>
        </p:spPr>
      </p:sp>
      <p:sp>
        <p:nvSpPr>
          <p:cNvPr id="128" name="Google Shape;128;p17"/>
          <p:cNvSpPr txBox="1"/>
          <p:nvPr>
            <p:ph idx="5" type="body"/>
          </p:nvPr>
        </p:nvSpPr>
        <p:spPr>
          <a:xfrm>
            <a:off x="4626825"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29" name="Google Shape;129;p17"/>
          <p:cNvSpPr txBox="1"/>
          <p:nvPr>
            <p:ph idx="6" type="body"/>
          </p:nvPr>
        </p:nvSpPr>
        <p:spPr>
          <a:xfrm>
            <a:off x="4626825"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0" name="Google Shape;130;p17"/>
          <p:cNvSpPr/>
          <p:nvPr>
            <p:ph idx="7" type="pic"/>
          </p:nvPr>
        </p:nvSpPr>
        <p:spPr>
          <a:xfrm>
            <a:off x="8435870" y="1665017"/>
            <a:ext cx="1463100" cy="1463100"/>
          </a:xfrm>
          <a:prstGeom prst="ellipse">
            <a:avLst/>
          </a:prstGeom>
          <a:noFill/>
          <a:ln>
            <a:noFill/>
          </a:ln>
        </p:spPr>
      </p:sp>
      <p:sp>
        <p:nvSpPr>
          <p:cNvPr id="131" name="Google Shape;131;p17"/>
          <p:cNvSpPr txBox="1"/>
          <p:nvPr>
            <p:ph idx="8" type="body"/>
          </p:nvPr>
        </p:nvSpPr>
        <p:spPr>
          <a:xfrm>
            <a:off x="8006633" y="3151207"/>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2" name="Google Shape;132;p17"/>
          <p:cNvSpPr txBox="1"/>
          <p:nvPr>
            <p:ph idx="9" type="body"/>
          </p:nvPr>
        </p:nvSpPr>
        <p:spPr>
          <a:xfrm>
            <a:off x="8006633" y="3542076"/>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3" name="Google Shape;133;p17"/>
          <p:cNvSpPr/>
          <p:nvPr>
            <p:ph idx="13" type="pic"/>
          </p:nvPr>
        </p:nvSpPr>
        <p:spPr>
          <a:xfrm>
            <a:off x="1676255" y="4072552"/>
            <a:ext cx="1463100" cy="1463100"/>
          </a:xfrm>
          <a:prstGeom prst="ellipse">
            <a:avLst/>
          </a:prstGeom>
          <a:noFill/>
          <a:ln>
            <a:noFill/>
          </a:ln>
        </p:spPr>
      </p:sp>
      <p:sp>
        <p:nvSpPr>
          <p:cNvPr id="134" name="Google Shape;134;p17"/>
          <p:cNvSpPr txBox="1"/>
          <p:nvPr>
            <p:ph idx="14" type="body"/>
          </p:nvPr>
        </p:nvSpPr>
        <p:spPr>
          <a:xfrm>
            <a:off x="1247018"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5" name="Google Shape;135;p17"/>
          <p:cNvSpPr txBox="1"/>
          <p:nvPr>
            <p:ph idx="15" type="body"/>
          </p:nvPr>
        </p:nvSpPr>
        <p:spPr>
          <a:xfrm>
            <a:off x="1247018"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6" name="Google Shape;136;p17"/>
          <p:cNvSpPr/>
          <p:nvPr>
            <p:ph idx="16" type="pic"/>
          </p:nvPr>
        </p:nvSpPr>
        <p:spPr>
          <a:xfrm>
            <a:off x="5056062" y="4072552"/>
            <a:ext cx="1463100" cy="1463100"/>
          </a:xfrm>
          <a:prstGeom prst="ellipse">
            <a:avLst/>
          </a:prstGeom>
          <a:noFill/>
          <a:ln>
            <a:noFill/>
          </a:ln>
        </p:spPr>
      </p:sp>
      <p:sp>
        <p:nvSpPr>
          <p:cNvPr id="137" name="Google Shape;137;p17"/>
          <p:cNvSpPr txBox="1"/>
          <p:nvPr>
            <p:ph idx="17" type="body"/>
          </p:nvPr>
        </p:nvSpPr>
        <p:spPr>
          <a:xfrm>
            <a:off x="4626825"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38" name="Google Shape;138;p17"/>
          <p:cNvSpPr txBox="1"/>
          <p:nvPr>
            <p:ph idx="18" type="body"/>
          </p:nvPr>
        </p:nvSpPr>
        <p:spPr>
          <a:xfrm>
            <a:off x="4626825"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39" name="Google Shape;139;p17"/>
          <p:cNvSpPr/>
          <p:nvPr>
            <p:ph idx="19" type="pic"/>
          </p:nvPr>
        </p:nvSpPr>
        <p:spPr>
          <a:xfrm>
            <a:off x="8435870" y="4072552"/>
            <a:ext cx="1463100" cy="1463100"/>
          </a:xfrm>
          <a:prstGeom prst="ellipse">
            <a:avLst/>
          </a:prstGeom>
          <a:noFill/>
          <a:ln>
            <a:noFill/>
          </a:ln>
        </p:spPr>
      </p:sp>
      <p:sp>
        <p:nvSpPr>
          <p:cNvPr id="140" name="Google Shape;140;p17"/>
          <p:cNvSpPr txBox="1"/>
          <p:nvPr>
            <p:ph idx="20" type="body"/>
          </p:nvPr>
        </p:nvSpPr>
        <p:spPr>
          <a:xfrm>
            <a:off x="8006633" y="5558742"/>
            <a:ext cx="2321514" cy="361597"/>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1" name="Google Shape;141;p17"/>
          <p:cNvSpPr txBox="1"/>
          <p:nvPr>
            <p:ph idx="21" type="body"/>
          </p:nvPr>
        </p:nvSpPr>
        <p:spPr>
          <a:xfrm>
            <a:off x="8006633" y="5949611"/>
            <a:ext cx="2321514" cy="36159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2" name="Google Shape;142;p1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143" name="Shape 143"/>
        <p:cNvGrpSpPr/>
        <p:nvPr/>
      </p:nvGrpSpPr>
      <p:grpSpPr>
        <a:xfrm>
          <a:off x="0" y="0"/>
          <a:ext cx="0" cy="0"/>
          <a:chOff x="0" y="0"/>
          <a:chExt cx="0" cy="0"/>
        </a:xfrm>
      </p:grpSpPr>
      <p:sp>
        <p:nvSpPr>
          <p:cNvPr id="144" name="Google Shape;144;p18"/>
          <p:cNvSpPr/>
          <p:nvPr>
            <p:ph idx="2" type="pic"/>
          </p:nvPr>
        </p:nvSpPr>
        <p:spPr>
          <a:xfrm>
            <a:off x="1676248" y="1893628"/>
            <a:ext cx="2055900" cy="2055900"/>
          </a:xfrm>
          <a:prstGeom prst="ellipse">
            <a:avLst/>
          </a:prstGeom>
          <a:noFill/>
          <a:ln>
            <a:noFill/>
          </a:ln>
        </p:spPr>
      </p:sp>
      <p:sp>
        <p:nvSpPr>
          <p:cNvPr id="145" name="Google Shape;145;p18"/>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46" name="Google Shape;146;p18"/>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47" name="Google Shape;147;p1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48" name="Google Shape;148;p18"/>
          <p:cNvSpPr/>
          <p:nvPr>
            <p:ph idx="4" type="pic"/>
          </p:nvPr>
        </p:nvSpPr>
        <p:spPr>
          <a:xfrm>
            <a:off x="5068048" y="1893628"/>
            <a:ext cx="2055900" cy="2055900"/>
          </a:xfrm>
          <a:prstGeom prst="ellipse">
            <a:avLst/>
          </a:prstGeom>
          <a:noFill/>
          <a:ln>
            <a:noFill/>
          </a:ln>
        </p:spPr>
      </p:sp>
      <p:sp>
        <p:nvSpPr>
          <p:cNvPr id="149" name="Google Shape;149;p18"/>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0" name="Google Shape;150;p18"/>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51" name="Google Shape;151;p18"/>
          <p:cNvSpPr/>
          <p:nvPr>
            <p:ph idx="7" type="pic"/>
          </p:nvPr>
        </p:nvSpPr>
        <p:spPr>
          <a:xfrm>
            <a:off x="8459848" y="1893628"/>
            <a:ext cx="2055900" cy="2055900"/>
          </a:xfrm>
          <a:prstGeom prst="ellipse">
            <a:avLst/>
          </a:prstGeom>
          <a:noFill/>
          <a:ln>
            <a:noFill/>
          </a:ln>
        </p:spPr>
      </p:sp>
      <p:sp>
        <p:nvSpPr>
          <p:cNvPr id="152" name="Google Shape;152;p18"/>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153" name="Google Shape;153;p18"/>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4" name="Shape 154"/>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155" name="Shape 155"/>
        <p:cNvGrpSpPr/>
        <p:nvPr/>
      </p:nvGrpSpPr>
      <p:grpSpPr>
        <a:xfrm>
          <a:off x="0" y="0"/>
          <a:ext cx="0" cy="0"/>
          <a:chOff x="0" y="0"/>
          <a:chExt cx="0" cy="0"/>
        </a:xfrm>
      </p:grpSpPr>
      <p:sp>
        <p:nvSpPr>
          <p:cNvPr id="156" name="Google Shape;156;p20"/>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7" name="Google Shape;157;p20"/>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58" name="Google Shape;158;p2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59" name="Google Shape;159;p2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0" name="Google Shape;160;p20"/>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1" name="Google Shape;161;p20"/>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21" name="Shape 21"/>
        <p:cNvGrpSpPr/>
        <p:nvPr/>
      </p:nvGrpSpPr>
      <p:grpSpPr>
        <a:xfrm>
          <a:off x="0" y="0"/>
          <a:ext cx="0" cy="0"/>
          <a:chOff x="0" y="0"/>
          <a:chExt cx="0" cy="0"/>
        </a:xfrm>
      </p:grpSpPr>
      <p:sp>
        <p:nvSpPr>
          <p:cNvPr id="22" name="Google Shape;22;p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3" name="Google Shape;23;p3"/>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24" name="Google Shape;24;p3"/>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25" name="Google Shape;25;p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26" name="Google Shape;26;p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27" name="Google Shape;27;p3"/>
          <p:cNvSpPr/>
          <p:nvPr>
            <p:ph idx="2" type="pic"/>
          </p:nvPr>
        </p:nvSpPr>
        <p:spPr>
          <a:xfrm>
            <a:off x="5984925" y="-5178126"/>
            <a:ext cx="11392800" cy="11439600"/>
          </a:xfrm>
          <a:prstGeom prst="pie">
            <a:avLst>
              <a:gd fmla="val 5392891" name="adj1"/>
              <a:gd fmla="val 10798470" name="adj2"/>
            </a:avLst>
          </a:prstGeom>
          <a:noFill/>
          <a:ln>
            <a:noFill/>
          </a:ln>
        </p:spPr>
      </p:sp>
      <p:sp>
        <p:nvSpPr>
          <p:cNvPr id="28" name="Google Shape;28;p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rtl="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rtl="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rtl="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rtl="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29" name="Google Shape;29;p3"/>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30" name="Google Shape;30;p3"/>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162" name="Shape 162"/>
        <p:cNvGrpSpPr/>
        <p:nvPr/>
      </p:nvGrpSpPr>
      <p:grpSpPr>
        <a:xfrm>
          <a:off x="0" y="0"/>
          <a:ext cx="0" cy="0"/>
          <a:chOff x="0" y="0"/>
          <a:chExt cx="0" cy="0"/>
        </a:xfrm>
      </p:grpSpPr>
      <p:cxnSp>
        <p:nvCxnSpPr>
          <p:cNvPr id="163" name="Google Shape;163;p21"/>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164" name="Google Shape;164;p2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65" name="Google Shape;165;p2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6" name="Google Shape;166;p2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67" name="Google Shape;167;p2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168" name="Shape 168"/>
        <p:cNvGrpSpPr/>
        <p:nvPr/>
      </p:nvGrpSpPr>
      <p:grpSpPr>
        <a:xfrm>
          <a:off x="0" y="0"/>
          <a:ext cx="0" cy="0"/>
          <a:chOff x="0" y="0"/>
          <a:chExt cx="0" cy="0"/>
        </a:xfrm>
      </p:grpSpPr>
      <p:cxnSp>
        <p:nvCxnSpPr>
          <p:cNvPr id="169" name="Google Shape;169;p22"/>
          <p:cNvCxnSpPr/>
          <p:nvPr/>
        </p:nvCxnSpPr>
        <p:spPr>
          <a:xfrm>
            <a:off x="4114802" y="2448182"/>
            <a:ext cx="0" cy="3200904"/>
          </a:xfrm>
          <a:prstGeom prst="straightConnector1">
            <a:avLst/>
          </a:prstGeom>
          <a:noFill/>
          <a:ln cap="flat" cmpd="sng" w="12700">
            <a:solidFill>
              <a:schemeClr val="accent6"/>
            </a:solidFill>
            <a:prstDash val="solid"/>
            <a:round/>
            <a:headEnd len="sm" w="sm" type="none"/>
            <a:tailEnd len="sm" w="sm" type="none"/>
          </a:ln>
        </p:spPr>
      </p:cxnSp>
      <p:cxnSp>
        <p:nvCxnSpPr>
          <p:cNvPr id="170" name="Google Shape;170;p22"/>
          <p:cNvCxnSpPr/>
          <p:nvPr/>
        </p:nvCxnSpPr>
        <p:spPr>
          <a:xfrm>
            <a:off x="7955974" y="2448902"/>
            <a:ext cx="0" cy="3200904"/>
          </a:xfrm>
          <a:prstGeom prst="straightConnector1">
            <a:avLst/>
          </a:prstGeom>
          <a:noFill/>
          <a:ln cap="flat" cmpd="sng" w="12700">
            <a:solidFill>
              <a:schemeClr val="accent6"/>
            </a:solidFill>
            <a:prstDash val="solid"/>
            <a:round/>
            <a:headEnd len="sm" w="sm" type="none"/>
            <a:tailEnd len="sm" w="sm" type="none"/>
          </a:ln>
        </p:spPr>
      </p:cxnSp>
      <p:sp>
        <p:nvSpPr>
          <p:cNvPr id="171" name="Google Shape;171;p22"/>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2" name="Google Shape;172;p22"/>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3" name="Google Shape;173;p22"/>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174" name="Google Shape;174;p2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75" name="Google Shape;175;p22"/>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6" name="Google Shape;176;p22"/>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7" name="Google Shape;177;p22"/>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178" name="Google Shape;178;p22"/>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179" name="Shape 179"/>
        <p:cNvGrpSpPr/>
        <p:nvPr/>
      </p:nvGrpSpPr>
      <p:grpSpPr>
        <a:xfrm>
          <a:off x="0" y="0"/>
          <a:ext cx="0" cy="0"/>
          <a:chOff x="0" y="0"/>
          <a:chExt cx="0" cy="0"/>
        </a:xfrm>
      </p:grpSpPr>
      <p:sp>
        <p:nvSpPr>
          <p:cNvPr id="180" name="Google Shape;180;p23"/>
          <p:cNvSpPr/>
          <p:nvPr>
            <p:ph idx="2" type="pic"/>
          </p:nvPr>
        </p:nvSpPr>
        <p:spPr>
          <a:xfrm>
            <a:off x="1823096" y="2574245"/>
            <a:ext cx="1005900" cy="1005900"/>
          </a:xfrm>
          <a:prstGeom prst="rect">
            <a:avLst/>
          </a:prstGeom>
          <a:noFill/>
          <a:ln>
            <a:noFill/>
          </a:ln>
        </p:spPr>
      </p:sp>
      <p:sp>
        <p:nvSpPr>
          <p:cNvPr id="181" name="Google Shape;181;p23"/>
          <p:cNvSpPr/>
          <p:nvPr>
            <p:ph idx="3" type="pic"/>
          </p:nvPr>
        </p:nvSpPr>
        <p:spPr>
          <a:xfrm>
            <a:off x="5593080" y="2574245"/>
            <a:ext cx="1005900" cy="1005900"/>
          </a:xfrm>
          <a:prstGeom prst="rect">
            <a:avLst/>
          </a:prstGeom>
          <a:noFill/>
          <a:ln>
            <a:noFill/>
          </a:ln>
        </p:spPr>
      </p:sp>
      <p:sp>
        <p:nvSpPr>
          <p:cNvPr id="182" name="Google Shape;182;p23"/>
          <p:cNvSpPr/>
          <p:nvPr>
            <p:ph idx="4" type="pic"/>
          </p:nvPr>
        </p:nvSpPr>
        <p:spPr>
          <a:xfrm>
            <a:off x="9222271" y="2574245"/>
            <a:ext cx="1005900" cy="1005900"/>
          </a:xfrm>
          <a:prstGeom prst="rect">
            <a:avLst/>
          </a:prstGeom>
          <a:noFill/>
          <a:ln>
            <a:noFill/>
          </a:ln>
        </p:spPr>
      </p:sp>
      <p:cxnSp>
        <p:nvCxnSpPr>
          <p:cNvPr id="183" name="Google Shape;183;p23"/>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184" name="Google Shape;184;p23"/>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185" name="Google Shape;185;p23"/>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6" name="Google Shape;186;p23"/>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7" name="Google Shape;187;p23"/>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88" name="Google Shape;188;p23"/>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89" name="Google Shape;189;p23"/>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190" name="Google Shape;190;p23"/>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191" name="Google Shape;191;p2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192" name="Google Shape;192;p23"/>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193" name="Shape 193"/>
        <p:cNvGrpSpPr/>
        <p:nvPr/>
      </p:nvGrpSpPr>
      <p:grpSpPr>
        <a:xfrm>
          <a:off x="0" y="0"/>
          <a:ext cx="0" cy="0"/>
          <a:chOff x="0" y="0"/>
          <a:chExt cx="0" cy="0"/>
        </a:xfrm>
      </p:grpSpPr>
      <p:sp>
        <p:nvSpPr>
          <p:cNvPr id="194" name="Google Shape;194;p24"/>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195" name="Google Shape;195;p24"/>
          <p:cNvSpPr/>
          <p:nvPr>
            <p:ph idx="2" type="pic"/>
          </p:nvPr>
        </p:nvSpPr>
        <p:spPr>
          <a:xfrm>
            <a:off x="729761" y="1921550"/>
            <a:ext cx="822960" cy="822960"/>
          </a:xfrm>
          <a:prstGeom prst="rect">
            <a:avLst/>
          </a:prstGeom>
          <a:noFill/>
          <a:ln>
            <a:noFill/>
          </a:ln>
        </p:spPr>
      </p:sp>
      <p:sp>
        <p:nvSpPr>
          <p:cNvPr id="196" name="Google Shape;196;p24"/>
          <p:cNvSpPr/>
          <p:nvPr>
            <p:ph idx="3" type="pic"/>
          </p:nvPr>
        </p:nvSpPr>
        <p:spPr>
          <a:xfrm>
            <a:off x="729761" y="3037769"/>
            <a:ext cx="822960" cy="822960"/>
          </a:xfrm>
          <a:prstGeom prst="rect">
            <a:avLst/>
          </a:prstGeom>
          <a:noFill/>
          <a:ln>
            <a:noFill/>
          </a:ln>
        </p:spPr>
      </p:sp>
      <p:sp>
        <p:nvSpPr>
          <p:cNvPr id="197" name="Google Shape;197;p24"/>
          <p:cNvSpPr/>
          <p:nvPr>
            <p:ph idx="4" type="pic"/>
          </p:nvPr>
        </p:nvSpPr>
        <p:spPr>
          <a:xfrm>
            <a:off x="729761" y="4151979"/>
            <a:ext cx="822960" cy="822960"/>
          </a:xfrm>
          <a:prstGeom prst="rect">
            <a:avLst/>
          </a:prstGeom>
          <a:noFill/>
          <a:ln>
            <a:noFill/>
          </a:ln>
        </p:spPr>
      </p:sp>
      <p:sp>
        <p:nvSpPr>
          <p:cNvPr id="198" name="Google Shape;198;p24"/>
          <p:cNvSpPr/>
          <p:nvPr>
            <p:ph idx="5" type="pic"/>
          </p:nvPr>
        </p:nvSpPr>
        <p:spPr>
          <a:xfrm>
            <a:off x="729761" y="5262171"/>
            <a:ext cx="822960" cy="822960"/>
          </a:xfrm>
          <a:prstGeom prst="rect">
            <a:avLst/>
          </a:prstGeom>
          <a:noFill/>
          <a:ln>
            <a:noFill/>
          </a:ln>
        </p:spPr>
      </p:sp>
      <p:sp>
        <p:nvSpPr>
          <p:cNvPr id="199" name="Google Shape;199;p24"/>
          <p:cNvSpPr txBox="1"/>
          <p:nvPr>
            <p:ph idx="1" type="body"/>
          </p:nvPr>
        </p:nvSpPr>
        <p:spPr>
          <a:xfrm>
            <a:off x="2019578" y="1921550"/>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0" name="Google Shape;200;p24"/>
          <p:cNvSpPr txBox="1"/>
          <p:nvPr>
            <p:ph idx="6" type="body"/>
          </p:nvPr>
        </p:nvSpPr>
        <p:spPr>
          <a:xfrm>
            <a:off x="2019578" y="303776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1" name="Google Shape;201;p24"/>
          <p:cNvSpPr txBox="1"/>
          <p:nvPr>
            <p:ph idx="7" type="body"/>
          </p:nvPr>
        </p:nvSpPr>
        <p:spPr>
          <a:xfrm>
            <a:off x="2019578" y="4151979"/>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2" name="Google Shape;202;p24"/>
          <p:cNvSpPr txBox="1"/>
          <p:nvPr>
            <p:ph idx="8" type="body"/>
          </p:nvPr>
        </p:nvSpPr>
        <p:spPr>
          <a:xfrm>
            <a:off x="2019578" y="5262171"/>
            <a:ext cx="4297680" cy="822960"/>
          </a:xfrm>
          <a:prstGeom prst="rect">
            <a:avLst/>
          </a:prstGeom>
          <a:noFill/>
          <a:ln>
            <a:noFill/>
          </a:ln>
        </p:spPr>
        <p:txBody>
          <a:bodyPr anchorCtr="0" anchor="ctr" bIns="0" lIns="0" spcFirstLastPara="1" rIns="91425" wrap="square" tIns="0">
            <a:noAutofit/>
          </a:bodyPr>
          <a:lstStyle>
            <a:lvl1pPr indent="-228600" lvl="0" marL="457200" marR="0" rtl="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03" name="Google Shape;203;p24"/>
          <p:cNvSpPr/>
          <p:nvPr>
            <p:ph idx="9" type="pic"/>
          </p:nvPr>
        </p:nvSpPr>
        <p:spPr>
          <a:xfrm flipH="1">
            <a:off x="6458875" y="416100"/>
            <a:ext cx="5733300" cy="6025800"/>
          </a:xfrm>
          <a:prstGeom prst="flowChartDelay">
            <a:avLst/>
          </a:prstGeom>
          <a:noFill/>
          <a:ln>
            <a:noFill/>
          </a:ln>
        </p:spPr>
      </p:sp>
      <p:sp>
        <p:nvSpPr>
          <p:cNvPr id="204" name="Google Shape;204;p2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205" name="Shape 205"/>
        <p:cNvGrpSpPr/>
        <p:nvPr/>
      </p:nvGrpSpPr>
      <p:grpSpPr>
        <a:xfrm>
          <a:off x="0" y="0"/>
          <a:ext cx="0" cy="0"/>
          <a:chOff x="0" y="0"/>
          <a:chExt cx="0" cy="0"/>
        </a:xfrm>
      </p:grpSpPr>
      <p:sp>
        <p:nvSpPr>
          <p:cNvPr id="206" name="Google Shape;206;p25"/>
          <p:cNvSpPr/>
          <p:nvPr>
            <p:ph idx="2" type="pic"/>
          </p:nvPr>
        </p:nvSpPr>
        <p:spPr>
          <a:xfrm>
            <a:off x="0" y="416100"/>
            <a:ext cx="5733300" cy="6025800"/>
          </a:xfrm>
          <a:prstGeom prst="flowChartDelay">
            <a:avLst/>
          </a:prstGeom>
          <a:noFill/>
          <a:ln>
            <a:noFill/>
          </a:ln>
        </p:spPr>
      </p:sp>
      <p:sp>
        <p:nvSpPr>
          <p:cNvPr id="207" name="Google Shape;207;p25"/>
          <p:cNvSpPr txBox="1"/>
          <p:nvPr>
            <p:ph type="title"/>
          </p:nvPr>
        </p:nvSpPr>
        <p:spPr>
          <a:xfrm>
            <a:off x="6096000" y="65925"/>
            <a:ext cx="5467109"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08" name="Google Shape;208;p25"/>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09" name="Google Shape;209;p25"/>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210" name="Shape 210"/>
        <p:cNvGrpSpPr/>
        <p:nvPr/>
      </p:nvGrpSpPr>
      <p:grpSpPr>
        <a:xfrm>
          <a:off x="0" y="0"/>
          <a:ext cx="0" cy="0"/>
          <a:chOff x="0" y="0"/>
          <a:chExt cx="0" cy="0"/>
        </a:xfrm>
      </p:grpSpPr>
      <p:sp>
        <p:nvSpPr>
          <p:cNvPr id="211" name="Google Shape;211;p26"/>
          <p:cNvSpPr/>
          <p:nvPr/>
        </p:nvSpPr>
        <p:spPr>
          <a:xfrm>
            <a:off x="4953964" y="1855357"/>
            <a:ext cx="6971817" cy="6971817"/>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2" name="Google Shape;212;p26"/>
          <p:cNvSpPr/>
          <p:nvPr/>
        </p:nvSpPr>
        <p:spPr>
          <a:xfrm rot="10800000">
            <a:off x="7287658" y="-641910"/>
            <a:ext cx="6971817" cy="6971817"/>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13" name="Google Shape;213;p26"/>
          <p:cNvSpPr txBox="1"/>
          <p:nvPr>
            <p:ph idx="1" type="body"/>
          </p:nvPr>
        </p:nvSpPr>
        <p:spPr>
          <a:xfrm>
            <a:off x="7974958" y="2963119"/>
            <a:ext cx="2743200" cy="2196306"/>
          </a:xfrm>
          <a:prstGeom prst="rect">
            <a:avLst/>
          </a:prstGeom>
          <a:noFill/>
          <a:ln>
            <a:noFill/>
          </a:ln>
        </p:spPr>
        <p:txBody>
          <a:bodyPr anchorCtr="0" anchor="t" bIns="45700" lIns="91425" spcFirstLastPara="1" rIns="91425" wrap="square" tIns="45700">
            <a:noAutofit/>
          </a:bodyPr>
          <a:lstStyle>
            <a:lvl1pPr indent="-228600" lvl="0" marL="457200" marR="0" rtl="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rtl="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214" name="Google Shape;214;p2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15" name="Google Shape;215;p26"/>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16" name="Google Shape;216;p26"/>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217" name="Shape 217"/>
        <p:cNvGrpSpPr/>
        <p:nvPr/>
      </p:nvGrpSpPr>
      <p:grpSpPr>
        <a:xfrm>
          <a:off x="0" y="0"/>
          <a:ext cx="0" cy="0"/>
          <a:chOff x="0" y="0"/>
          <a:chExt cx="0" cy="0"/>
        </a:xfrm>
      </p:grpSpPr>
      <p:sp>
        <p:nvSpPr>
          <p:cNvPr id="218" name="Google Shape;218;p27"/>
          <p:cNvSpPr/>
          <p:nvPr/>
        </p:nvSpPr>
        <p:spPr>
          <a:xfrm>
            <a:off x="5109730"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1"/>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219" name="Google Shape;219;p27"/>
          <p:cNvSpPr/>
          <p:nvPr/>
        </p:nvSpPr>
        <p:spPr>
          <a:xfrm>
            <a:off x="2370667" y="2072860"/>
            <a:ext cx="4434446" cy="4434448"/>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220" name="Google Shape;220;p27"/>
          <p:cNvSpPr txBox="1"/>
          <p:nvPr>
            <p:ph idx="1" type="body"/>
          </p:nvPr>
        </p:nvSpPr>
        <p:spPr>
          <a:xfrm>
            <a:off x="2539999"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1" name="Google Shape;221;p27"/>
          <p:cNvSpPr txBox="1"/>
          <p:nvPr>
            <p:ph idx="2" type="body"/>
          </p:nvPr>
        </p:nvSpPr>
        <p:spPr>
          <a:xfrm>
            <a:off x="6829776" y="3635022"/>
            <a:ext cx="2569731" cy="2291645"/>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rtl="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rtl="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22" name="Google Shape;222;p2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23" name="Google Shape;223;p27"/>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224" name="Shape 224"/>
        <p:cNvGrpSpPr/>
        <p:nvPr/>
      </p:nvGrpSpPr>
      <p:grpSpPr>
        <a:xfrm>
          <a:off x="0" y="0"/>
          <a:ext cx="0" cy="0"/>
          <a:chOff x="0" y="0"/>
          <a:chExt cx="0" cy="0"/>
        </a:xfrm>
      </p:grpSpPr>
      <p:sp>
        <p:nvSpPr>
          <p:cNvPr id="225" name="Google Shape;225;p28"/>
          <p:cNvSpPr/>
          <p:nvPr>
            <p:ph idx="2" type="pic"/>
          </p:nvPr>
        </p:nvSpPr>
        <p:spPr>
          <a:xfrm>
            <a:off x="628891" y="1672660"/>
            <a:ext cx="2543598" cy="2297456"/>
          </a:xfrm>
          <a:prstGeom prst="rect">
            <a:avLst/>
          </a:prstGeom>
          <a:noFill/>
          <a:ln>
            <a:noFill/>
          </a:ln>
        </p:spPr>
      </p:sp>
      <p:sp>
        <p:nvSpPr>
          <p:cNvPr id="226" name="Google Shape;226;p28"/>
          <p:cNvSpPr/>
          <p:nvPr>
            <p:ph idx="3" type="pic"/>
          </p:nvPr>
        </p:nvSpPr>
        <p:spPr>
          <a:xfrm>
            <a:off x="3302977" y="1672660"/>
            <a:ext cx="2543598" cy="2297456"/>
          </a:xfrm>
          <a:prstGeom prst="rect">
            <a:avLst/>
          </a:prstGeom>
          <a:noFill/>
          <a:ln>
            <a:noFill/>
          </a:ln>
        </p:spPr>
      </p:sp>
      <p:sp>
        <p:nvSpPr>
          <p:cNvPr id="227" name="Google Shape;227;p28"/>
          <p:cNvSpPr/>
          <p:nvPr>
            <p:ph idx="4" type="pic"/>
          </p:nvPr>
        </p:nvSpPr>
        <p:spPr>
          <a:xfrm>
            <a:off x="628891" y="4080194"/>
            <a:ext cx="2543598" cy="2297456"/>
          </a:xfrm>
          <a:prstGeom prst="rect">
            <a:avLst/>
          </a:prstGeom>
          <a:noFill/>
          <a:ln>
            <a:noFill/>
          </a:ln>
        </p:spPr>
      </p:sp>
      <p:sp>
        <p:nvSpPr>
          <p:cNvPr id="228" name="Google Shape;228;p28"/>
          <p:cNvSpPr/>
          <p:nvPr>
            <p:ph idx="5" type="pic"/>
          </p:nvPr>
        </p:nvSpPr>
        <p:spPr>
          <a:xfrm>
            <a:off x="3302977" y="4080194"/>
            <a:ext cx="2543598" cy="2297456"/>
          </a:xfrm>
          <a:prstGeom prst="rect">
            <a:avLst/>
          </a:prstGeom>
          <a:noFill/>
          <a:ln>
            <a:noFill/>
          </a:ln>
        </p:spPr>
      </p:sp>
      <p:sp>
        <p:nvSpPr>
          <p:cNvPr id="229" name="Google Shape;229;p2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30" name="Google Shape;230;p28"/>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31" name="Google Shape;231;p28"/>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232" name="Shape 232"/>
        <p:cNvGrpSpPr/>
        <p:nvPr/>
      </p:nvGrpSpPr>
      <p:grpSpPr>
        <a:xfrm>
          <a:off x="0" y="0"/>
          <a:ext cx="0" cy="0"/>
          <a:chOff x="0" y="0"/>
          <a:chExt cx="0" cy="0"/>
        </a:xfrm>
      </p:grpSpPr>
      <p:sp>
        <p:nvSpPr>
          <p:cNvPr id="233" name="Google Shape;233;p29"/>
          <p:cNvSpPr/>
          <p:nvPr>
            <p:ph idx="2" type="chart"/>
          </p:nvPr>
        </p:nvSpPr>
        <p:spPr>
          <a:xfrm>
            <a:off x="5920502" y="2353895"/>
            <a:ext cx="5683594" cy="3743107"/>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4" name="Google Shape;234;p29"/>
          <p:cNvSpPr txBox="1"/>
          <p:nvPr>
            <p:ph idx="1" type="body"/>
          </p:nvPr>
        </p:nvSpPr>
        <p:spPr>
          <a:xfrm>
            <a:off x="1233693" y="305794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5" name="Google Shape;235;p29"/>
          <p:cNvSpPr txBox="1"/>
          <p:nvPr>
            <p:ph idx="3" type="body"/>
          </p:nvPr>
        </p:nvSpPr>
        <p:spPr>
          <a:xfrm>
            <a:off x="1228229" y="264895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6" name="Google Shape;236;p29"/>
          <p:cNvSpPr txBox="1"/>
          <p:nvPr>
            <p:ph idx="4" type="body"/>
          </p:nvPr>
        </p:nvSpPr>
        <p:spPr>
          <a:xfrm>
            <a:off x="1228229" y="400359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7" name="Google Shape;237;p29"/>
          <p:cNvSpPr txBox="1"/>
          <p:nvPr>
            <p:ph idx="5" type="body"/>
          </p:nvPr>
        </p:nvSpPr>
        <p:spPr>
          <a:xfrm>
            <a:off x="1222765" y="359460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38" name="Google Shape;238;p29"/>
          <p:cNvSpPr txBox="1"/>
          <p:nvPr>
            <p:ph idx="6" type="body"/>
          </p:nvPr>
        </p:nvSpPr>
        <p:spPr>
          <a:xfrm>
            <a:off x="1244367" y="4976730"/>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39" name="Google Shape;239;p29"/>
          <p:cNvSpPr txBox="1"/>
          <p:nvPr>
            <p:ph idx="7" type="body"/>
          </p:nvPr>
        </p:nvSpPr>
        <p:spPr>
          <a:xfrm>
            <a:off x="1238903" y="4567742"/>
            <a:ext cx="4386075" cy="331859"/>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240" name="Google Shape;240;p29"/>
          <p:cNvSpPr/>
          <p:nvPr>
            <p:ph idx="8" type="pic"/>
          </p:nvPr>
        </p:nvSpPr>
        <p:spPr>
          <a:xfrm>
            <a:off x="616639" y="2669177"/>
            <a:ext cx="365700" cy="365700"/>
          </a:xfrm>
          <a:prstGeom prst="rect">
            <a:avLst/>
          </a:prstGeom>
          <a:noFill/>
          <a:ln>
            <a:noFill/>
          </a:ln>
        </p:spPr>
      </p:sp>
      <p:sp>
        <p:nvSpPr>
          <p:cNvPr id="241" name="Google Shape;241;p29"/>
          <p:cNvSpPr/>
          <p:nvPr>
            <p:ph idx="9" type="pic"/>
          </p:nvPr>
        </p:nvSpPr>
        <p:spPr>
          <a:xfrm>
            <a:off x="616639" y="3583577"/>
            <a:ext cx="365700" cy="365700"/>
          </a:xfrm>
          <a:prstGeom prst="rect">
            <a:avLst/>
          </a:prstGeom>
          <a:noFill/>
          <a:ln>
            <a:noFill/>
          </a:ln>
        </p:spPr>
      </p:sp>
      <p:sp>
        <p:nvSpPr>
          <p:cNvPr id="242" name="Google Shape;242;p29"/>
          <p:cNvSpPr/>
          <p:nvPr>
            <p:ph idx="13" type="pic"/>
          </p:nvPr>
        </p:nvSpPr>
        <p:spPr>
          <a:xfrm>
            <a:off x="616639" y="4565710"/>
            <a:ext cx="365700" cy="365700"/>
          </a:xfrm>
          <a:prstGeom prst="rect">
            <a:avLst/>
          </a:prstGeom>
          <a:noFill/>
          <a:ln>
            <a:noFill/>
          </a:ln>
        </p:spPr>
      </p:sp>
      <p:sp>
        <p:nvSpPr>
          <p:cNvPr id="243" name="Google Shape;243;p2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44" name="Google Shape;244;p29"/>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245" name="Shape 245"/>
        <p:cNvGrpSpPr/>
        <p:nvPr/>
      </p:nvGrpSpPr>
      <p:grpSpPr>
        <a:xfrm>
          <a:off x="0" y="0"/>
          <a:ext cx="0" cy="0"/>
          <a:chOff x="0" y="0"/>
          <a:chExt cx="0" cy="0"/>
        </a:xfrm>
      </p:grpSpPr>
      <p:sp>
        <p:nvSpPr>
          <p:cNvPr id="246" name="Google Shape;246;p30"/>
          <p:cNvSpPr/>
          <p:nvPr/>
        </p:nvSpPr>
        <p:spPr>
          <a:xfrm>
            <a:off x="6463894" y="3715473"/>
            <a:ext cx="2784278" cy="2476983"/>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47" name="Google Shape;247;p30"/>
          <p:cNvSpPr txBox="1"/>
          <p:nvPr/>
        </p:nvSpPr>
        <p:spPr>
          <a:xfrm>
            <a:off x="6736467" y="3945480"/>
            <a:ext cx="1993335"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48" name="Google Shape;248;p30"/>
          <p:cNvSpPr txBox="1"/>
          <p:nvPr/>
        </p:nvSpPr>
        <p:spPr>
          <a:xfrm>
            <a:off x="6736467" y="4785000"/>
            <a:ext cx="1993335"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249" name="Google Shape;249;p30"/>
          <p:cNvSpPr/>
          <p:nvPr/>
        </p:nvSpPr>
        <p:spPr>
          <a:xfrm>
            <a:off x="8729802" y="3930649"/>
            <a:ext cx="2458569" cy="2007163"/>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250" name="Google Shape;250;p30"/>
          <p:cNvSpPr txBox="1"/>
          <p:nvPr/>
        </p:nvSpPr>
        <p:spPr>
          <a:xfrm>
            <a:off x="9084512" y="3945480"/>
            <a:ext cx="2144591" cy="784586"/>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1" name="Google Shape;251;p30"/>
          <p:cNvSpPr txBox="1"/>
          <p:nvPr/>
        </p:nvSpPr>
        <p:spPr>
          <a:xfrm>
            <a:off x="9084512" y="4785000"/>
            <a:ext cx="2144591" cy="784586"/>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2" name="Google Shape;252;p30"/>
          <p:cNvSpPr/>
          <p:nvPr>
            <p:ph idx="2" type="chart"/>
          </p:nvPr>
        </p:nvSpPr>
        <p:spPr>
          <a:xfrm>
            <a:off x="616639" y="2353895"/>
            <a:ext cx="5536935" cy="3676389"/>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53" name="Google Shape;253;p3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54" name="Google Shape;254;p3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55" name="Google Shape;255;p30"/>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31" name="Shape 31"/>
        <p:cNvGrpSpPr/>
        <p:nvPr/>
      </p:nvGrpSpPr>
      <p:grpSpPr>
        <a:xfrm>
          <a:off x="0" y="0"/>
          <a:ext cx="0" cy="0"/>
          <a:chOff x="0" y="0"/>
          <a:chExt cx="0" cy="0"/>
        </a:xfrm>
      </p:grpSpPr>
      <p:sp>
        <p:nvSpPr>
          <p:cNvPr id="32" name="Google Shape;32;p4"/>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3" name="Google Shape;33;p4"/>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4" name="Google Shape;34;p4"/>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5" name="Google Shape;35;p4"/>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 name="Google Shape;36;p4"/>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256" name="Shape 256"/>
        <p:cNvGrpSpPr/>
        <p:nvPr/>
      </p:nvGrpSpPr>
      <p:grpSpPr>
        <a:xfrm>
          <a:off x="0" y="0"/>
          <a:ext cx="0" cy="0"/>
          <a:chOff x="0" y="0"/>
          <a:chExt cx="0" cy="0"/>
        </a:xfrm>
      </p:grpSpPr>
      <p:sp>
        <p:nvSpPr>
          <p:cNvPr id="257" name="Google Shape;257;p31"/>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58" name="Google Shape;258;p31"/>
          <p:cNvSpPr/>
          <p:nvPr/>
        </p:nvSpPr>
        <p:spPr>
          <a:xfrm flipH="1">
            <a:off x="5395093" y="129651"/>
            <a:ext cx="6240694" cy="6240694"/>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259" name="Google Shape;259;p31"/>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260" name="Google Shape;260;p31"/>
          <p:cNvSpPr/>
          <p:nvPr>
            <p:ph idx="2" type="pic"/>
          </p:nvPr>
        </p:nvSpPr>
        <p:spPr>
          <a:xfrm>
            <a:off x="8095047" y="1257696"/>
            <a:ext cx="2124300" cy="4571400"/>
          </a:xfrm>
          <a:prstGeom prst="roundRect">
            <a:avLst>
              <a:gd fmla="val 10302" name="adj"/>
            </a:avLst>
          </a:prstGeom>
          <a:solidFill>
            <a:schemeClr val="lt2"/>
          </a:solidFill>
          <a:ln>
            <a:noFill/>
          </a:ln>
        </p:spPr>
      </p:sp>
      <p:sp>
        <p:nvSpPr>
          <p:cNvPr id="261" name="Google Shape;261;p3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62" name="Google Shape;262;p3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63" name="Google Shape;263;p31"/>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264" name="Shape 264"/>
        <p:cNvGrpSpPr/>
        <p:nvPr/>
      </p:nvGrpSpPr>
      <p:grpSpPr>
        <a:xfrm>
          <a:off x="0" y="0"/>
          <a:ext cx="0" cy="0"/>
          <a:chOff x="0" y="0"/>
          <a:chExt cx="0" cy="0"/>
        </a:xfrm>
      </p:grpSpPr>
      <p:sp>
        <p:nvSpPr>
          <p:cNvPr id="265" name="Google Shape;265;p32"/>
          <p:cNvSpPr/>
          <p:nvPr/>
        </p:nvSpPr>
        <p:spPr>
          <a:xfrm>
            <a:off x="8833266" y="6569215"/>
            <a:ext cx="2602378" cy="158963"/>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266" name="Google Shape;266;p32"/>
          <p:cNvSpPr/>
          <p:nvPr/>
        </p:nvSpPr>
        <p:spPr>
          <a:xfrm>
            <a:off x="3505516" y="4154626"/>
            <a:ext cx="5406747" cy="5406747"/>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267" name="Google Shape;267;p32"/>
          <p:cNvSpPr/>
          <p:nvPr/>
        </p:nvSpPr>
        <p:spPr>
          <a:xfrm>
            <a:off x="3236290" y="3996266"/>
            <a:ext cx="5286506" cy="5286506"/>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268" name="Google Shape;268;p32"/>
          <p:cNvPicPr preferRelativeResize="0"/>
          <p:nvPr/>
        </p:nvPicPr>
        <p:blipFill rotWithShape="1">
          <a:blip r:embed="rId2">
            <a:alphaModFix/>
          </a:blip>
          <a:srcRect b="-249" l="0" r="0" t="0"/>
          <a:stretch/>
        </p:blipFill>
        <p:spPr>
          <a:xfrm>
            <a:off x="5021207" y="1876700"/>
            <a:ext cx="2321701" cy="4664523"/>
          </a:xfrm>
          <a:prstGeom prst="rect">
            <a:avLst/>
          </a:prstGeom>
          <a:noFill/>
          <a:ln>
            <a:noFill/>
          </a:ln>
        </p:spPr>
      </p:pic>
      <p:sp>
        <p:nvSpPr>
          <p:cNvPr id="269" name="Google Shape;269;p32"/>
          <p:cNvSpPr/>
          <p:nvPr>
            <p:ph idx="2" type="pic"/>
          </p:nvPr>
        </p:nvSpPr>
        <p:spPr>
          <a:xfrm>
            <a:off x="5146901" y="1993899"/>
            <a:ext cx="2048226" cy="4379191"/>
          </a:xfrm>
          <a:prstGeom prst="rect">
            <a:avLst/>
          </a:prstGeom>
          <a:noFill/>
          <a:ln>
            <a:noFill/>
          </a:ln>
        </p:spPr>
      </p:sp>
      <p:sp>
        <p:nvSpPr>
          <p:cNvPr id="270" name="Google Shape;270;p32"/>
          <p:cNvSpPr txBox="1"/>
          <p:nvPr>
            <p:ph idx="1" type="body"/>
          </p:nvPr>
        </p:nvSpPr>
        <p:spPr>
          <a:xfrm>
            <a:off x="8833267" y="2447367"/>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1" name="Google Shape;271;p32"/>
          <p:cNvSpPr txBox="1"/>
          <p:nvPr>
            <p:ph idx="3" type="body"/>
          </p:nvPr>
        </p:nvSpPr>
        <p:spPr>
          <a:xfrm>
            <a:off x="8833267" y="379848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2" name="Google Shape;272;p32"/>
          <p:cNvSpPr txBox="1"/>
          <p:nvPr>
            <p:ph idx="4" type="body"/>
          </p:nvPr>
        </p:nvSpPr>
        <p:spPr>
          <a:xfrm>
            <a:off x="8833266" y="5117169"/>
            <a:ext cx="2418489" cy="489503"/>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73" name="Google Shape;273;p32"/>
          <p:cNvSpPr/>
          <p:nvPr>
            <p:ph idx="5" type="pic"/>
          </p:nvPr>
        </p:nvSpPr>
        <p:spPr>
          <a:xfrm>
            <a:off x="8146954" y="2518389"/>
            <a:ext cx="365700" cy="365700"/>
          </a:xfrm>
          <a:prstGeom prst="rect">
            <a:avLst/>
          </a:prstGeom>
          <a:noFill/>
          <a:ln>
            <a:noFill/>
          </a:ln>
        </p:spPr>
      </p:sp>
      <p:sp>
        <p:nvSpPr>
          <p:cNvPr id="274" name="Google Shape;274;p32"/>
          <p:cNvSpPr/>
          <p:nvPr>
            <p:ph idx="6" type="pic"/>
          </p:nvPr>
        </p:nvSpPr>
        <p:spPr>
          <a:xfrm>
            <a:off x="8146954" y="3860390"/>
            <a:ext cx="365700" cy="365700"/>
          </a:xfrm>
          <a:prstGeom prst="rect">
            <a:avLst/>
          </a:prstGeom>
          <a:noFill/>
          <a:ln>
            <a:noFill/>
          </a:ln>
        </p:spPr>
      </p:sp>
      <p:sp>
        <p:nvSpPr>
          <p:cNvPr id="275" name="Google Shape;275;p32"/>
          <p:cNvSpPr/>
          <p:nvPr>
            <p:ph idx="7" type="pic"/>
          </p:nvPr>
        </p:nvSpPr>
        <p:spPr>
          <a:xfrm>
            <a:off x="8146954" y="5179070"/>
            <a:ext cx="365700" cy="365700"/>
          </a:xfrm>
          <a:prstGeom prst="rect">
            <a:avLst/>
          </a:prstGeom>
          <a:noFill/>
          <a:ln>
            <a:noFill/>
          </a:ln>
        </p:spPr>
      </p:sp>
      <p:sp>
        <p:nvSpPr>
          <p:cNvPr id="276" name="Google Shape;276;p3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77" name="Google Shape;277;p32"/>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278" name="Google Shape;278;p32"/>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279" name="Shape 279"/>
        <p:cNvGrpSpPr/>
        <p:nvPr/>
      </p:nvGrpSpPr>
      <p:grpSpPr>
        <a:xfrm>
          <a:off x="0" y="0"/>
          <a:ext cx="0" cy="0"/>
          <a:chOff x="0" y="0"/>
          <a:chExt cx="0" cy="0"/>
        </a:xfrm>
      </p:grpSpPr>
      <p:sp>
        <p:nvSpPr>
          <p:cNvPr id="280" name="Google Shape;280;p33"/>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1" name="Google Shape;281;p33"/>
          <p:cNvSpPr/>
          <p:nvPr/>
        </p:nvSpPr>
        <p:spPr>
          <a:xfrm>
            <a:off x="2236262" y="3835806"/>
            <a:ext cx="777583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2" name="Google Shape;282;p33"/>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3" name="Google Shape;283;p33"/>
          <p:cNvSpPr txBox="1"/>
          <p:nvPr>
            <p:ph idx="2" type="body"/>
          </p:nvPr>
        </p:nvSpPr>
        <p:spPr>
          <a:xfrm>
            <a:off x="5105106"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284" name="Google Shape;284;p33"/>
          <p:cNvSpPr txBox="1"/>
          <p:nvPr>
            <p:ph idx="3" type="body"/>
          </p:nvPr>
        </p:nvSpPr>
        <p:spPr>
          <a:xfrm>
            <a:off x="7879079"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85" name="Google Shape;285;p33"/>
          <p:cNvSpPr txBox="1"/>
          <p:nvPr>
            <p:ph idx="4" type="body"/>
          </p:nvPr>
        </p:nvSpPr>
        <p:spPr>
          <a:xfrm>
            <a:off x="2916218"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rtl="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rtl="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286" name="Google Shape;286;p33"/>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7" name="Google Shape;287;p33"/>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88" name="Google Shape;288;p33"/>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89" name="Google Shape;289;p33"/>
          <p:cNvSpPr txBox="1"/>
          <p:nvPr>
            <p:ph idx="6" type="body"/>
          </p:nvPr>
        </p:nvSpPr>
        <p:spPr>
          <a:xfrm>
            <a:off x="5763590"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0" name="Google Shape;290;p3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291" name="Google Shape;291;p33"/>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292" name="Shape 292"/>
        <p:cNvGrpSpPr/>
        <p:nvPr/>
      </p:nvGrpSpPr>
      <p:grpSpPr>
        <a:xfrm>
          <a:off x="0" y="0"/>
          <a:ext cx="0" cy="0"/>
          <a:chOff x="0" y="0"/>
          <a:chExt cx="0" cy="0"/>
        </a:xfrm>
      </p:grpSpPr>
      <p:sp>
        <p:nvSpPr>
          <p:cNvPr id="293" name="Google Shape;293;p34"/>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4" name="Google Shape;294;p34"/>
          <p:cNvSpPr/>
          <p:nvPr/>
        </p:nvSpPr>
        <p:spPr>
          <a:xfrm>
            <a:off x="1423686" y="3835806"/>
            <a:ext cx="9363919"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295" name="Google Shape;295;p34"/>
          <p:cNvSpPr txBox="1"/>
          <p:nvPr>
            <p:ph idx="1" type="body"/>
          </p:nvPr>
        </p:nvSpPr>
        <p:spPr>
          <a:xfrm>
            <a:off x="1529084"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6" name="Google Shape;296;p34"/>
          <p:cNvSpPr txBox="1"/>
          <p:nvPr>
            <p:ph idx="2" type="body"/>
          </p:nvPr>
        </p:nvSpPr>
        <p:spPr>
          <a:xfrm>
            <a:off x="4013309"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7" name="Google Shape;297;p34"/>
          <p:cNvSpPr txBox="1"/>
          <p:nvPr>
            <p:ph idx="3" type="body"/>
          </p:nvPr>
        </p:nvSpPr>
        <p:spPr>
          <a:xfrm>
            <a:off x="6383364"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298" name="Google Shape;298;p34"/>
          <p:cNvSpPr txBox="1"/>
          <p:nvPr>
            <p:ph idx="4" type="body"/>
          </p:nvPr>
        </p:nvSpPr>
        <p:spPr>
          <a:xfrm>
            <a:off x="1972945"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299" name="Google Shape;299;p34"/>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0" name="Google Shape;300;p34"/>
          <p:cNvSpPr txBox="1"/>
          <p:nvPr>
            <p:ph idx="5" type="body"/>
          </p:nvPr>
        </p:nvSpPr>
        <p:spPr>
          <a:xfrm>
            <a:off x="7126821"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1" name="Google Shape;301;p34"/>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2" name="Google Shape;302;p34"/>
          <p:cNvSpPr txBox="1"/>
          <p:nvPr>
            <p:ph idx="6" type="body"/>
          </p:nvPr>
        </p:nvSpPr>
        <p:spPr>
          <a:xfrm>
            <a:off x="4671793"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3" name="Google Shape;303;p34"/>
          <p:cNvSpPr txBox="1"/>
          <p:nvPr>
            <p:ph idx="7" type="body"/>
          </p:nvPr>
        </p:nvSpPr>
        <p:spPr>
          <a:xfrm>
            <a:off x="8730267"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04" name="Google Shape;304;p34"/>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05" name="Google Shape;305;p34"/>
          <p:cNvSpPr txBox="1"/>
          <p:nvPr>
            <p:ph idx="8" type="body"/>
          </p:nvPr>
        </p:nvSpPr>
        <p:spPr>
          <a:xfrm>
            <a:off x="9388751"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06" name="Google Shape;306;p3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07" name="Google Shape;307;p34"/>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308" name="Shape 308"/>
        <p:cNvGrpSpPr/>
        <p:nvPr/>
      </p:nvGrpSpPr>
      <p:grpSpPr>
        <a:xfrm>
          <a:off x="0" y="0"/>
          <a:ext cx="0" cy="0"/>
          <a:chOff x="0" y="0"/>
          <a:chExt cx="0" cy="0"/>
        </a:xfrm>
      </p:grpSpPr>
      <p:sp>
        <p:nvSpPr>
          <p:cNvPr id="309" name="Google Shape;309;p35"/>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0" name="Google Shape;310;p35"/>
          <p:cNvSpPr/>
          <p:nvPr/>
        </p:nvSpPr>
        <p:spPr>
          <a:xfrm>
            <a:off x="810228" y="3835806"/>
            <a:ext cx="1063814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1" name="Google Shape;311;p35"/>
          <p:cNvSpPr txBox="1"/>
          <p:nvPr>
            <p:ph idx="1" type="body"/>
          </p:nvPr>
        </p:nvSpPr>
        <p:spPr>
          <a:xfrm>
            <a:off x="810228" y="44985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312" name="Google Shape;312;p35"/>
          <p:cNvSpPr txBox="1"/>
          <p:nvPr>
            <p:ph idx="2" type="body"/>
          </p:nvPr>
        </p:nvSpPr>
        <p:spPr>
          <a:xfrm>
            <a:off x="3000855"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3" name="Google Shape;313;p35"/>
          <p:cNvSpPr txBox="1"/>
          <p:nvPr>
            <p:ph idx="3" type="body"/>
          </p:nvPr>
        </p:nvSpPr>
        <p:spPr>
          <a:xfrm>
            <a:off x="512790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14" name="Google Shape;314;p35"/>
          <p:cNvSpPr txBox="1"/>
          <p:nvPr>
            <p:ph idx="4" type="body"/>
          </p:nvPr>
        </p:nvSpPr>
        <p:spPr>
          <a:xfrm>
            <a:off x="1254089"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5" name="Google Shape;315;p35"/>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6" name="Google Shape;316;p35"/>
          <p:cNvSpPr txBox="1"/>
          <p:nvPr>
            <p:ph idx="5" type="body"/>
          </p:nvPr>
        </p:nvSpPr>
        <p:spPr>
          <a:xfrm>
            <a:off x="587135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7" name="Google Shape;317;p35"/>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18" name="Google Shape;318;p35"/>
          <p:cNvSpPr txBox="1"/>
          <p:nvPr>
            <p:ph idx="6" type="body"/>
          </p:nvPr>
        </p:nvSpPr>
        <p:spPr>
          <a:xfrm>
            <a:off x="3659339"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19" name="Google Shape;319;p35"/>
          <p:cNvSpPr txBox="1"/>
          <p:nvPr>
            <p:ph idx="7" type="body"/>
          </p:nvPr>
        </p:nvSpPr>
        <p:spPr>
          <a:xfrm>
            <a:off x="7318900" y="2741401"/>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0" name="Google Shape;320;p35"/>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1" name="Google Shape;321;p35"/>
          <p:cNvSpPr txBox="1"/>
          <p:nvPr>
            <p:ph idx="8" type="body"/>
          </p:nvPr>
        </p:nvSpPr>
        <p:spPr>
          <a:xfrm>
            <a:off x="7977384" y="4689416"/>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2" name="Google Shape;322;p35"/>
          <p:cNvSpPr txBox="1"/>
          <p:nvPr>
            <p:ph idx="9" type="body"/>
          </p:nvPr>
        </p:nvSpPr>
        <p:spPr>
          <a:xfrm>
            <a:off x="9422110" y="4460075"/>
            <a:ext cx="1920240" cy="89384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23" name="Google Shape;323;p35"/>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24" name="Google Shape;324;p35"/>
          <p:cNvSpPr txBox="1"/>
          <p:nvPr>
            <p:ph idx="13" type="body"/>
          </p:nvPr>
        </p:nvSpPr>
        <p:spPr>
          <a:xfrm>
            <a:off x="10165567" y="3206750"/>
            <a:ext cx="603250" cy="4286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rtl="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325" name="Google Shape;325;p3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26" name="Google Shape;326;p35"/>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327" name="Shape 327"/>
        <p:cNvGrpSpPr/>
        <p:nvPr/>
      </p:nvGrpSpPr>
      <p:grpSpPr>
        <a:xfrm>
          <a:off x="0" y="0"/>
          <a:ext cx="0" cy="0"/>
          <a:chOff x="0" y="0"/>
          <a:chExt cx="0" cy="0"/>
        </a:xfrm>
      </p:grpSpPr>
      <p:sp>
        <p:nvSpPr>
          <p:cNvPr id="328" name="Google Shape;328;p36"/>
          <p:cNvSpPr/>
          <p:nvPr/>
        </p:nvSpPr>
        <p:spPr>
          <a:xfrm flipH="1" rot="-3898785">
            <a:off x="3431277" y="5587302"/>
            <a:ext cx="1186785" cy="2541791"/>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329" name="Google Shape;329;p36"/>
          <p:cNvSpPr/>
          <p:nvPr/>
        </p:nvSpPr>
        <p:spPr>
          <a:xfrm>
            <a:off x="6176747" y="2859755"/>
            <a:ext cx="5111750" cy="286695"/>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0" name="Google Shape;330;p36"/>
          <p:cNvSpPr/>
          <p:nvPr/>
        </p:nvSpPr>
        <p:spPr>
          <a:xfrm>
            <a:off x="6176747" y="2859755"/>
            <a:ext cx="3854450" cy="286695"/>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331" name="Google Shape;331;p36"/>
          <p:cNvSpPr/>
          <p:nvPr/>
        </p:nvSpPr>
        <p:spPr>
          <a:xfrm>
            <a:off x="6203950" y="3892133"/>
            <a:ext cx="5111750" cy="286695"/>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2" name="Google Shape;332;p36"/>
          <p:cNvSpPr/>
          <p:nvPr/>
        </p:nvSpPr>
        <p:spPr>
          <a:xfrm>
            <a:off x="6203950" y="3892133"/>
            <a:ext cx="2892424" cy="286695"/>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3" name="Google Shape;333;p36"/>
          <p:cNvSpPr/>
          <p:nvPr/>
        </p:nvSpPr>
        <p:spPr>
          <a:xfrm>
            <a:off x="6203950" y="4844716"/>
            <a:ext cx="5111750" cy="286695"/>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4" name="Google Shape;334;p36"/>
          <p:cNvSpPr/>
          <p:nvPr/>
        </p:nvSpPr>
        <p:spPr>
          <a:xfrm>
            <a:off x="6203950" y="4844716"/>
            <a:ext cx="5111750" cy="286695"/>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335" name="Google Shape;335;p36"/>
          <p:cNvSpPr txBox="1"/>
          <p:nvPr>
            <p:ph idx="1" type="body"/>
          </p:nvPr>
        </p:nvSpPr>
        <p:spPr>
          <a:xfrm>
            <a:off x="4697813" y="2552420"/>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36" name="Google Shape;336;p36"/>
          <p:cNvSpPr txBox="1"/>
          <p:nvPr>
            <p:ph idx="2" type="body"/>
          </p:nvPr>
        </p:nvSpPr>
        <p:spPr>
          <a:xfrm>
            <a:off x="6176747" y="243507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7" name="Google Shape;337;p36"/>
          <p:cNvSpPr txBox="1"/>
          <p:nvPr>
            <p:ph idx="3" type="body"/>
          </p:nvPr>
        </p:nvSpPr>
        <p:spPr>
          <a:xfrm>
            <a:off x="6203950" y="3430117"/>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8" name="Google Shape;338;p36"/>
          <p:cNvSpPr txBox="1"/>
          <p:nvPr>
            <p:ph idx="4" type="body"/>
          </p:nvPr>
        </p:nvSpPr>
        <p:spPr>
          <a:xfrm>
            <a:off x="6203950" y="4381521"/>
            <a:ext cx="5767239" cy="408986"/>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39" name="Google Shape;339;p36"/>
          <p:cNvSpPr txBox="1"/>
          <p:nvPr>
            <p:ph idx="5" type="body"/>
          </p:nvPr>
        </p:nvSpPr>
        <p:spPr>
          <a:xfrm>
            <a:off x="4697812" y="357660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0" name="Google Shape;340;p36"/>
          <p:cNvSpPr txBox="1"/>
          <p:nvPr>
            <p:ph idx="6" type="body"/>
          </p:nvPr>
        </p:nvSpPr>
        <p:spPr>
          <a:xfrm>
            <a:off x="4697811" y="4523577"/>
            <a:ext cx="1395013" cy="673823"/>
          </a:xfrm>
          <a:prstGeom prst="rect">
            <a:avLst/>
          </a:prstGeom>
          <a:noFill/>
          <a:ln>
            <a:noFill/>
          </a:ln>
        </p:spPr>
        <p:txBody>
          <a:bodyPr anchorCtr="0" anchor="t" bIns="45700" lIns="0" spcFirstLastPara="1" rIns="91425" wrap="square" tIns="45700">
            <a:noAutofit/>
          </a:bodyPr>
          <a:lstStyle>
            <a:lvl1pPr indent="-228600" lvl="0" marL="457200" marR="0" rtl="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rtl="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341" name="Google Shape;341;p3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42" name="Google Shape;342;p36"/>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43" name="Google Shape;343;p36"/>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344" name="Shape 344"/>
        <p:cNvGrpSpPr/>
        <p:nvPr/>
      </p:nvGrpSpPr>
      <p:grpSpPr>
        <a:xfrm>
          <a:off x="0" y="0"/>
          <a:ext cx="0" cy="0"/>
          <a:chOff x="0" y="0"/>
          <a:chExt cx="0" cy="0"/>
        </a:xfrm>
      </p:grpSpPr>
      <p:sp>
        <p:nvSpPr>
          <p:cNvPr id="345" name="Google Shape;345;p37"/>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346" name="Google Shape;346;p37"/>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347" name="Google Shape;347;p37"/>
          <p:cNvSpPr/>
          <p:nvPr>
            <p:ph idx="2" type="pic"/>
          </p:nvPr>
        </p:nvSpPr>
        <p:spPr>
          <a:xfrm>
            <a:off x="6093644" y="3431357"/>
            <a:ext cx="6096000" cy="3429000"/>
          </a:xfrm>
          <a:prstGeom prst="rect">
            <a:avLst/>
          </a:prstGeom>
          <a:noFill/>
          <a:ln>
            <a:noFill/>
          </a:ln>
        </p:spPr>
      </p:sp>
      <p:sp>
        <p:nvSpPr>
          <p:cNvPr id="348" name="Google Shape;348;p37"/>
          <p:cNvSpPr/>
          <p:nvPr>
            <p:ph idx="3" type="pic"/>
          </p:nvPr>
        </p:nvSpPr>
        <p:spPr>
          <a:xfrm>
            <a:off x="6096000" y="-4715"/>
            <a:ext cx="6096000" cy="3429000"/>
          </a:xfrm>
          <a:prstGeom prst="rect">
            <a:avLst/>
          </a:prstGeom>
          <a:noFill/>
          <a:ln>
            <a:noFill/>
          </a:ln>
        </p:spPr>
      </p:sp>
      <p:sp>
        <p:nvSpPr>
          <p:cNvPr id="349" name="Google Shape;349;p37"/>
          <p:cNvSpPr/>
          <p:nvPr>
            <p:ph idx="4" type="pic"/>
          </p:nvPr>
        </p:nvSpPr>
        <p:spPr>
          <a:xfrm>
            <a:off x="-1571" y="3431357"/>
            <a:ext cx="6096000" cy="3429000"/>
          </a:xfrm>
          <a:prstGeom prst="rect">
            <a:avLst/>
          </a:prstGeom>
          <a:noFill/>
          <a:ln>
            <a:noFill/>
          </a:ln>
        </p:spPr>
      </p:sp>
      <p:sp>
        <p:nvSpPr>
          <p:cNvPr id="350" name="Google Shape;350;p37"/>
          <p:cNvSpPr/>
          <p:nvPr>
            <p:ph idx="5" type="pic"/>
          </p:nvPr>
        </p:nvSpPr>
        <p:spPr>
          <a:xfrm>
            <a:off x="-9425" y="-4715"/>
            <a:ext cx="6096000" cy="3429000"/>
          </a:xfrm>
          <a:prstGeom prst="rect">
            <a:avLst/>
          </a:prstGeom>
          <a:noFill/>
          <a:ln>
            <a:noFill/>
          </a:ln>
        </p:spPr>
      </p:sp>
      <p:sp>
        <p:nvSpPr>
          <p:cNvPr id="351" name="Google Shape;351;p37"/>
          <p:cNvSpPr txBox="1"/>
          <p:nvPr>
            <p:ph idx="1" type="body"/>
          </p:nvPr>
        </p:nvSpPr>
        <p:spPr>
          <a:xfrm>
            <a:off x="839063" y="1303020"/>
            <a:ext cx="4414733"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2" name="Google Shape;352;p37"/>
          <p:cNvSpPr txBox="1"/>
          <p:nvPr>
            <p:ph idx="6" type="body"/>
          </p:nvPr>
        </p:nvSpPr>
        <p:spPr>
          <a:xfrm>
            <a:off x="6992804" y="1303020"/>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3" name="Google Shape;353;p37"/>
          <p:cNvSpPr txBox="1"/>
          <p:nvPr>
            <p:ph idx="7" type="body"/>
          </p:nvPr>
        </p:nvSpPr>
        <p:spPr>
          <a:xfrm>
            <a:off x="6992804"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354" name="Google Shape;354;p37"/>
          <p:cNvSpPr txBox="1"/>
          <p:nvPr>
            <p:ph idx="8" type="body"/>
          </p:nvPr>
        </p:nvSpPr>
        <p:spPr>
          <a:xfrm>
            <a:off x="897589" y="4734377"/>
            <a:ext cx="4297680" cy="822960"/>
          </a:xfrm>
          <a:prstGeom prst="rect">
            <a:avLst/>
          </a:prstGeom>
          <a:noFill/>
          <a:ln>
            <a:noFill/>
          </a:ln>
        </p:spPr>
        <p:txBody>
          <a:bodyPr anchorCtr="0" anchor="ctr" bIns="0" lIns="0" spcFirstLastPara="1" rIns="91425" wrap="square" tIns="0">
            <a:noAutofit/>
          </a:bodyPr>
          <a:lstStyle>
            <a:lvl1pPr indent="-228600" lvl="0" marL="457200" marR="0" rtl="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rtl="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rtl="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355" name="Shape 355"/>
        <p:cNvGrpSpPr/>
        <p:nvPr/>
      </p:nvGrpSpPr>
      <p:grpSpPr>
        <a:xfrm>
          <a:off x="0" y="0"/>
          <a:ext cx="0" cy="0"/>
          <a:chOff x="0" y="0"/>
          <a:chExt cx="0" cy="0"/>
        </a:xfrm>
      </p:grpSpPr>
      <p:sp>
        <p:nvSpPr>
          <p:cNvPr id="356" name="Google Shape;356;p38"/>
          <p:cNvSpPr/>
          <p:nvPr/>
        </p:nvSpPr>
        <p:spPr>
          <a:xfrm>
            <a:off x="7243197" y="4554269"/>
            <a:ext cx="3974222" cy="538161"/>
          </a:xfrm>
          <a:prstGeom prst="roundRect">
            <a:avLst>
              <a:gd fmla="val 50000" name="adj"/>
            </a:avLst>
          </a:prstGeom>
          <a:solidFill>
            <a:schemeClr val="accent4">
              <a:alpha val="83529"/>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7" name="Google Shape;357;p38"/>
          <p:cNvSpPr/>
          <p:nvPr/>
        </p:nvSpPr>
        <p:spPr>
          <a:xfrm>
            <a:off x="974582" y="4554269"/>
            <a:ext cx="2960180" cy="538161"/>
          </a:xfrm>
          <a:prstGeom prst="roundRect">
            <a:avLst>
              <a:gd fmla="val 50000" name="adj"/>
            </a:avLst>
          </a:prstGeom>
          <a:solidFill>
            <a:schemeClr val="accent3">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8" name="Google Shape;358;p38"/>
          <p:cNvSpPr/>
          <p:nvPr/>
        </p:nvSpPr>
        <p:spPr>
          <a:xfrm>
            <a:off x="3033393" y="4554269"/>
            <a:ext cx="5100937" cy="538161"/>
          </a:xfrm>
          <a:prstGeom prst="roundRect">
            <a:avLst>
              <a:gd fmla="val 50000" name="adj"/>
            </a:avLst>
          </a:prstGeom>
          <a:solidFill>
            <a:schemeClr val="accent2">
              <a:alpha val="69411"/>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359" name="Google Shape;359;p3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60" name="Google Shape;360;p3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361" name="Google Shape;361;p38"/>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362" name="Shape 362"/>
        <p:cNvGrpSpPr/>
        <p:nvPr/>
      </p:nvGrpSpPr>
      <p:grpSpPr>
        <a:xfrm>
          <a:off x="0" y="0"/>
          <a:ext cx="0" cy="0"/>
          <a:chOff x="0" y="0"/>
          <a:chExt cx="0" cy="0"/>
        </a:xfrm>
      </p:grpSpPr>
      <p:sp>
        <p:nvSpPr>
          <p:cNvPr id="363" name="Google Shape;363;p39"/>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4" name="Google Shape;364;p39"/>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5" name="Google Shape;365;p39"/>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66" name="Google Shape;366;p39"/>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67" name="Google Shape;367;p39"/>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68" name="Google Shape;368;p39"/>
          <p:cNvSpPr/>
          <p:nvPr>
            <p:ph idx="5" type="pic"/>
          </p:nvPr>
        </p:nvSpPr>
        <p:spPr>
          <a:xfrm>
            <a:off x="2440875" y="2654049"/>
            <a:ext cx="2015400" cy="2015400"/>
          </a:xfrm>
          <a:prstGeom prst="rect">
            <a:avLst/>
          </a:prstGeom>
          <a:solidFill>
            <a:srgbClr val="F2F2F2"/>
          </a:solidFill>
          <a:ln>
            <a:noFill/>
          </a:ln>
        </p:spPr>
      </p:sp>
      <p:sp>
        <p:nvSpPr>
          <p:cNvPr id="369" name="Google Shape;369;p39"/>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70" name="Google Shape;370;p39"/>
          <p:cNvSpPr/>
          <p:nvPr>
            <p:ph idx="6" type="pic"/>
          </p:nvPr>
        </p:nvSpPr>
        <p:spPr>
          <a:xfrm>
            <a:off x="8367113" y="2654049"/>
            <a:ext cx="2015400" cy="2015400"/>
          </a:xfrm>
          <a:prstGeom prst="rect">
            <a:avLst/>
          </a:prstGeom>
          <a:solidFill>
            <a:srgbClr val="F2F2F2"/>
          </a:solidFill>
          <a:ln>
            <a:noFill/>
          </a:ln>
        </p:spPr>
      </p:sp>
      <p:sp>
        <p:nvSpPr>
          <p:cNvPr id="371" name="Google Shape;371;p3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72" name="Google Shape;372;p39"/>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373" name="Shape 373"/>
        <p:cNvGrpSpPr/>
        <p:nvPr/>
      </p:nvGrpSpPr>
      <p:grpSpPr>
        <a:xfrm>
          <a:off x="0" y="0"/>
          <a:ext cx="0" cy="0"/>
          <a:chOff x="0" y="0"/>
          <a:chExt cx="0" cy="0"/>
        </a:xfrm>
      </p:grpSpPr>
      <p:sp>
        <p:nvSpPr>
          <p:cNvPr id="374" name="Google Shape;374;p40"/>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5" name="Google Shape;375;p40"/>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6" name="Google Shape;376;p40"/>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7" name="Google Shape;377;p40"/>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78" name="Google Shape;378;p40"/>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rtl="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rtl="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379" name="Google Shape;379;p40"/>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rtl="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rtl="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380" name="Google Shape;380;p40"/>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1" name="Google Shape;381;p40"/>
          <p:cNvSpPr/>
          <p:nvPr>
            <p:ph idx="7" type="pic"/>
          </p:nvPr>
        </p:nvSpPr>
        <p:spPr>
          <a:xfrm>
            <a:off x="1711670" y="2790201"/>
            <a:ext cx="1833000" cy="1833000"/>
          </a:xfrm>
          <a:prstGeom prst="rect">
            <a:avLst/>
          </a:prstGeom>
          <a:solidFill>
            <a:srgbClr val="F2F2F2"/>
          </a:solidFill>
          <a:ln>
            <a:noFill/>
          </a:ln>
        </p:spPr>
      </p:sp>
      <p:sp>
        <p:nvSpPr>
          <p:cNvPr id="382" name="Google Shape;382;p40"/>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3" name="Google Shape;383;p40"/>
          <p:cNvSpPr/>
          <p:nvPr>
            <p:ph idx="8" type="pic"/>
          </p:nvPr>
        </p:nvSpPr>
        <p:spPr>
          <a:xfrm>
            <a:off x="5461867" y="2790201"/>
            <a:ext cx="1833000" cy="1833000"/>
          </a:xfrm>
          <a:prstGeom prst="rect">
            <a:avLst/>
          </a:prstGeom>
          <a:solidFill>
            <a:srgbClr val="F2F2F2"/>
          </a:solidFill>
          <a:ln>
            <a:noFill/>
          </a:ln>
        </p:spPr>
      </p:sp>
      <p:sp>
        <p:nvSpPr>
          <p:cNvPr id="384" name="Google Shape;384;p40"/>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85" name="Google Shape;385;p40"/>
          <p:cNvSpPr/>
          <p:nvPr>
            <p:ph idx="9" type="pic"/>
          </p:nvPr>
        </p:nvSpPr>
        <p:spPr>
          <a:xfrm>
            <a:off x="9258364" y="2790201"/>
            <a:ext cx="1833000" cy="1833000"/>
          </a:xfrm>
          <a:prstGeom prst="rect">
            <a:avLst/>
          </a:prstGeom>
          <a:solidFill>
            <a:srgbClr val="F2F2F2"/>
          </a:solidFill>
          <a:ln>
            <a:noFill/>
          </a:ln>
        </p:spPr>
      </p:sp>
      <p:sp>
        <p:nvSpPr>
          <p:cNvPr id="386" name="Google Shape;386;p4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87" name="Google Shape;387;p40"/>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 name="Google Shape;39;p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0" name="Google Shape;40;p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388" name="Shape 388"/>
        <p:cNvGrpSpPr/>
        <p:nvPr/>
      </p:nvGrpSpPr>
      <p:grpSpPr>
        <a:xfrm>
          <a:off x="0" y="0"/>
          <a:ext cx="0" cy="0"/>
          <a:chOff x="0" y="0"/>
          <a:chExt cx="0" cy="0"/>
        </a:xfrm>
      </p:grpSpPr>
      <p:sp>
        <p:nvSpPr>
          <p:cNvPr id="389" name="Google Shape;389;p4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0" name="Google Shape;390;p4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391" name="Google Shape;391;p4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392" name="Google Shape;392;p41"/>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398" name="Shape 398"/>
        <p:cNvGrpSpPr/>
        <p:nvPr/>
      </p:nvGrpSpPr>
      <p:grpSpPr>
        <a:xfrm>
          <a:off x="0" y="0"/>
          <a:ext cx="0" cy="0"/>
          <a:chOff x="0" y="0"/>
          <a:chExt cx="0" cy="0"/>
        </a:xfrm>
      </p:grpSpPr>
      <p:sp>
        <p:nvSpPr>
          <p:cNvPr id="399" name="Google Shape;399;p43"/>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00" name="Google Shape;400;p43"/>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01" name="Google Shape;401;p43"/>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02" name="Google Shape;402;p43"/>
          <p:cNvSpPr/>
          <p:nvPr>
            <p:ph idx="2" type="pic"/>
          </p:nvPr>
        </p:nvSpPr>
        <p:spPr>
          <a:xfrm>
            <a:off x="5984925" y="-5178126"/>
            <a:ext cx="11392800" cy="11439600"/>
          </a:xfrm>
          <a:prstGeom prst="pie">
            <a:avLst>
              <a:gd fmla="val 5392891" name="adj1"/>
              <a:gd fmla="val 10798470" name="adj2"/>
            </a:avLst>
          </a:prstGeom>
          <a:noFill/>
          <a:ln>
            <a:noFill/>
          </a:ln>
        </p:spPr>
      </p:sp>
      <p:sp>
        <p:nvSpPr>
          <p:cNvPr id="403" name="Google Shape;403;p43"/>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04" name="Google Shape;404;p43"/>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405" name="Shape 405"/>
        <p:cNvGrpSpPr/>
        <p:nvPr/>
      </p:nvGrpSpPr>
      <p:grpSpPr>
        <a:xfrm>
          <a:off x="0" y="0"/>
          <a:ext cx="0" cy="0"/>
          <a:chOff x="0" y="0"/>
          <a:chExt cx="0" cy="0"/>
        </a:xfrm>
      </p:grpSpPr>
      <p:sp>
        <p:nvSpPr>
          <p:cNvPr id="406" name="Google Shape;406;p4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07" name="Google Shape;407;p44"/>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408" name="Google Shape;408;p44"/>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409" name="Google Shape;409;p4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410" name="Google Shape;410;p4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411" name="Google Shape;411;p44"/>
          <p:cNvSpPr/>
          <p:nvPr>
            <p:ph idx="2" type="pic"/>
          </p:nvPr>
        </p:nvSpPr>
        <p:spPr>
          <a:xfrm>
            <a:off x="5984925" y="-5178126"/>
            <a:ext cx="11392800" cy="11439600"/>
          </a:xfrm>
          <a:prstGeom prst="pie">
            <a:avLst>
              <a:gd fmla="val 5392891" name="adj1"/>
              <a:gd fmla="val 10798470" name="adj2"/>
            </a:avLst>
          </a:prstGeom>
          <a:noFill/>
          <a:ln>
            <a:noFill/>
          </a:ln>
        </p:spPr>
      </p:sp>
      <p:sp>
        <p:nvSpPr>
          <p:cNvPr id="412" name="Google Shape;412;p4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413" name="Google Shape;413;p44"/>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414" name="Google Shape;414;p44"/>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415" name="Shape 415"/>
        <p:cNvGrpSpPr/>
        <p:nvPr/>
      </p:nvGrpSpPr>
      <p:grpSpPr>
        <a:xfrm>
          <a:off x="0" y="0"/>
          <a:ext cx="0" cy="0"/>
          <a:chOff x="0" y="0"/>
          <a:chExt cx="0" cy="0"/>
        </a:xfrm>
      </p:grpSpPr>
      <p:sp>
        <p:nvSpPr>
          <p:cNvPr id="416" name="Google Shape;416;p45"/>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17" name="Google Shape;417;p45"/>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8" name="Google Shape;418;p45"/>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19" name="Google Shape;419;p45"/>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0" name="Google Shape;420;p45"/>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421" name="Shape 421"/>
        <p:cNvGrpSpPr/>
        <p:nvPr/>
      </p:nvGrpSpPr>
      <p:grpSpPr>
        <a:xfrm>
          <a:off x="0" y="0"/>
          <a:ext cx="0" cy="0"/>
          <a:chOff x="0" y="0"/>
          <a:chExt cx="0" cy="0"/>
        </a:xfrm>
      </p:grpSpPr>
      <p:sp>
        <p:nvSpPr>
          <p:cNvPr id="422" name="Google Shape;422;p46"/>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ExtraBold"/>
              <a:buNone/>
              <a:defRPr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ExtraBold"/>
              <a:buNone/>
              <a:defRPr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23" name="Google Shape;423;p4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24" name="Google Shape;424;p4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25" name="Shape 425"/>
        <p:cNvGrpSpPr/>
        <p:nvPr/>
      </p:nvGrpSpPr>
      <p:grpSpPr>
        <a:xfrm>
          <a:off x="0" y="0"/>
          <a:ext cx="0" cy="0"/>
          <a:chOff x="0" y="0"/>
          <a:chExt cx="0" cy="0"/>
        </a:xfrm>
      </p:grpSpPr>
      <p:sp>
        <p:nvSpPr>
          <p:cNvPr id="426" name="Google Shape;426;p47"/>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27" name="Google Shape;427;p47"/>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28" name="Google Shape;428;p47"/>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29" name="Google Shape;429;p47"/>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0" name="Google Shape;430;p47"/>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1" name="Google Shape;431;p47"/>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32" name="Google Shape;432;p47"/>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3" name="Google Shape;433;p47"/>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4" name="Google Shape;434;p47"/>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35" name="Google Shape;435;p47"/>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6" name="Google Shape;436;p47"/>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437" name="Google Shape;437;p47"/>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38" name="Google Shape;438;p47"/>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439" name="Google Shape;439;p47"/>
          <p:cNvSpPr/>
          <p:nvPr>
            <p:ph idx="14" type="pic"/>
          </p:nvPr>
        </p:nvSpPr>
        <p:spPr>
          <a:xfrm>
            <a:off x="10686767" y="2650009"/>
            <a:ext cx="365700" cy="365700"/>
          </a:xfrm>
          <a:prstGeom prst="rect">
            <a:avLst/>
          </a:prstGeom>
          <a:noFill/>
          <a:ln>
            <a:noFill/>
          </a:ln>
        </p:spPr>
      </p:sp>
      <p:sp>
        <p:nvSpPr>
          <p:cNvPr id="440" name="Google Shape;440;p47"/>
          <p:cNvSpPr/>
          <p:nvPr>
            <p:ph idx="15" type="pic"/>
          </p:nvPr>
        </p:nvSpPr>
        <p:spPr>
          <a:xfrm>
            <a:off x="1726129" y="2650009"/>
            <a:ext cx="365700" cy="365700"/>
          </a:xfrm>
          <a:prstGeom prst="rect">
            <a:avLst/>
          </a:prstGeom>
          <a:noFill/>
          <a:ln>
            <a:noFill/>
          </a:ln>
        </p:spPr>
      </p:sp>
      <p:sp>
        <p:nvSpPr>
          <p:cNvPr id="441" name="Google Shape;441;p4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2" name="Google Shape;442;p47"/>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443" name="Shape 443"/>
        <p:cNvGrpSpPr/>
        <p:nvPr/>
      </p:nvGrpSpPr>
      <p:grpSpPr>
        <a:xfrm>
          <a:off x="0" y="0"/>
          <a:ext cx="0" cy="0"/>
          <a:chOff x="0" y="0"/>
          <a:chExt cx="0" cy="0"/>
        </a:xfrm>
      </p:grpSpPr>
      <p:sp>
        <p:nvSpPr>
          <p:cNvPr id="444" name="Google Shape;444;p48"/>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5" name="Google Shape;445;p48"/>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446" name="Google Shape;446;p4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47" name="Google Shape;447;p4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8" name="Google Shape;448;p48"/>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49" name="Google Shape;449;p48"/>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450" name="Shape 450"/>
        <p:cNvGrpSpPr/>
        <p:nvPr/>
      </p:nvGrpSpPr>
      <p:grpSpPr>
        <a:xfrm>
          <a:off x="0" y="0"/>
          <a:ext cx="0" cy="0"/>
          <a:chOff x="0" y="0"/>
          <a:chExt cx="0" cy="0"/>
        </a:xfrm>
      </p:grpSpPr>
      <p:sp>
        <p:nvSpPr>
          <p:cNvPr id="451" name="Google Shape;451;p49"/>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52" name="Google Shape;452;p49"/>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453" name="Google Shape;453;p49"/>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454" name="Google Shape;454;p4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455" name="Google Shape;455;p49"/>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456" name="Google Shape;456;p49"/>
          <p:cNvSpPr/>
          <p:nvPr>
            <p:ph idx="2" type="pic"/>
          </p:nvPr>
        </p:nvSpPr>
        <p:spPr>
          <a:xfrm>
            <a:off x="5976150" y="1872375"/>
            <a:ext cx="5027700" cy="3261900"/>
          </a:xfrm>
          <a:prstGeom prst="rect">
            <a:avLst/>
          </a:prstGeom>
          <a:solidFill>
            <a:srgbClr val="F2F2F2"/>
          </a:solidFill>
          <a:ln>
            <a:noFill/>
          </a:ln>
        </p:spPr>
      </p:sp>
      <p:sp>
        <p:nvSpPr>
          <p:cNvPr id="457" name="Google Shape;457;p4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58" name="Google Shape;458;p49"/>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459" name="Shape 459"/>
        <p:cNvGrpSpPr/>
        <p:nvPr/>
      </p:nvGrpSpPr>
      <p:grpSpPr>
        <a:xfrm>
          <a:off x="0" y="0"/>
          <a:ext cx="0" cy="0"/>
          <a:chOff x="0" y="0"/>
          <a:chExt cx="0" cy="0"/>
        </a:xfrm>
      </p:grpSpPr>
      <p:sp>
        <p:nvSpPr>
          <p:cNvPr id="460" name="Google Shape;460;p50"/>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1" name="Google Shape;461;p50"/>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462" name="Google Shape;462;p50"/>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3" name="Google Shape;463;p50"/>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464" name="Google Shape;464;p50"/>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5" name="Google Shape;465;p50"/>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6" name="Google Shape;466;p50"/>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7" name="Google Shape;467;p50"/>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8" name="Google Shape;468;p50"/>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69" name="Google Shape;469;p50"/>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470" name="Google Shape;470;p50"/>
          <p:cNvSpPr/>
          <p:nvPr>
            <p:ph idx="9" type="pic"/>
          </p:nvPr>
        </p:nvSpPr>
        <p:spPr>
          <a:xfrm>
            <a:off x="5723645" y="2364629"/>
            <a:ext cx="1005900" cy="1005900"/>
          </a:xfrm>
          <a:prstGeom prst="rect">
            <a:avLst/>
          </a:prstGeom>
          <a:noFill/>
          <a:ln>
            <a:noFill/>
          </a:ln>
        </p:spPr>
      </p:sp>
      <p:sp>
        <p:nvSpPr>
          <p:cNvPr id="471" name="Google Shape;471;p50"/>
          <p:cNvSpPr/>
          <p:nvPr>
            <p:ph idx="13" type="pic"/>
          </p:nvPr>
        </p:nvSpPr>
        <p:spPr>
          <a:xfrm>
            <a:off x="5723645" y="3731213"/>
            <a:ext cx="1005900" cy="1005900"/>
          </a:xfrm>
          <a:prstGeom prst="rect">
            <a:avLst/>
          </a:prstGeom>
          <a:noFill/>
          <a:ln>
            <a:noFill/>
          </a:ln>
        </p:spPr>
      </p:sp>
      <p:sp>
        <p:nvSpPr>
          <p:cNvPr id="472" name="Google Shape;472;p50"/>
          <p:cNvSpPr/>
          <p:nvPr>
            <p:ph idx="14" type="pic"/>
          </p:nvPr>
        </p:nvSpPr>
        <p:spPr>
          <a:xfrm>
            <a:off x="5726372" y="5097797"/>
            <a:ext cx="1005900" cy="1005900"/>
          </a:xfrm>
          <a:prstGeom prst="rect">
            <a:avLst/>
          </a:prstGeom>
          <a:noFill/>
          <a:ln>
            <a:noFill/>
          </a:ln>
        </p:spPr>
      </p:sp>
      <p:sp>
        <p:nvSpPr>
          <p:cNvPr id="473" name="Google Shape;473;p5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4" name="Google Shape;474;p50"/>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475" name="Shape 475"/>
        <p:cNvGrpSpPr/>
        <p:nvPr/>
      </p:nvGrpSpPr>
      <p:grpSpPr>
        <a:xfrm>
          <a:off x="0" y="0"/>
          <a:ext cx="0" cy="0"/>
          <a:chOff x="0" y="0"/>
          <a:chExt cx="0" cy="0"/>
        </a:xfrm>
      </p:grpSpPr>
      <p:sp>
        <p:nvSpPr>
          <p:cNvPr id="476" name="Google Shape;476;p5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77" name="Google Shape;477;p5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41" name="Shape 41"/>
        <p:cNvGrpSpPr/>
        <p:nvPr/>
      </p:nvGrpSpPr>
      <p:grpSpPr>
        <a:xfrm>
          <a:off x="0" y="0"/>
          <a:ext cx="0" cy="0"/>
          <a:chOff x="0" y="0"/>
          <a:chExt cx="0" cy="0"/>
        </a:xfrm>
      </p:grpSpPr>
      <p:sp>
        <p:nvSpPr>
          <p:cNvPr id="42" name="Google Shape;42;p6"/>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3" name="Google Shape;43;p6"/>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44" name="Google Shape;44;p6"/>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45" name="Google Shape;45;p6"/>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46" name="Google Shape;46;p6"/>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47" name="Google Shape;47;p6"/>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48" name="Google Shape;48;p6"/>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49" name="Google Shape;49;p6"/>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0" name="Google Shape;50;p6"/>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1" name="Google Shape;51;p6"/>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rtl="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rtl="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rtl="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rtl="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52" name="Google Shape;52;p6"/>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rtl="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rtl="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53" name="Google Shape;53;p6"/>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54" name="Google Shape;54;p6"/>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55" name="Google Shape;55;p6"/>
          <p:cNvSpPr/>
          <p:nvPr>
            <p:ph idx="14" type="pic"/>
          </p:nvPr>
        </p:nvSpPr>
        <p:spPr>
          <a:xfrm>
            <a:off x="10686767" y="2650009"/>
            <a:ext cx="365700" cy="365700"/>
          </a:xfrm>
          <a:prstGeom prst="rect">
            <a:avLst/>
          </a:prstGeom>
          <a:noFill/>
          <a:ln>
            <a:noFill/>
          </a:ln>
        </p:spPr>
      </p:sp>
      <p:sp>
        <p:nvSpPr>
          <p:cNvPr id="56" name="Google Shape;56;p6"/>
          <p:cNvSpPr/>
          <p:nvPr>
            <p:ph idx="15" type="pic"/>
          </p:nvPr>
        </p:nvSpPr>
        <p:spPr>
          <a:xfrm>
            <a:off x="1726129" y="2650009"/>
            <a:ext cx="365700" cy="365700"/>
          </a:xfrm>
          <a:prstGeom prst="rect">
            <a:avLst/>
          </a:prstGeom>
          <a:noFill/>
          <a:ln>
            <a:noFill/>
          </a:ln>
        </p:spPr>
      </p:sp>
      <p:sp>
        <p:nvSpPr>
          <p:cNvPr id="57" name="Google Shape;57;p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8" name="Google Shape;58;p6"/>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478" name="Shape 478"/>
        <p:cNvGrpSpPr/>
        <p:nvPr/>
      </p:nvGrpSpPr>
      <p:grpSpPr>
        <a:xfrm>
          <a:off x="0" y="0"/>
          <a:ext cx="0" cy="0"/>
          <a:chOff x="0" y="0"/>
          <a:chExt cx="0" cy="0"/>
        </a:xfrm>
      </p:grpSpPr>
      <p:sp>
        <p:nvSpPr>
          <p:cNvPr id="479" name="Google Shape;479;p52"/>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80" name="Google Shape;480;p52"/>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481" name="Google Shape;481;p52"/>
          <p:cNvSpPr/>
          <p:nvPr>
            <p:ph idx="2" type="pic"/>
          </p:nvPr>
        </p:nvSpPr>
        <p:spPr>
          <a:xfrm>
            <a:off x="1520815" y="2822850"/>
            <a:ext cx="2831400" cy="2831100"/>
          </a:xfrm>
          <a:prstGeom prst="rect">
            <a:avLst/>
          </a:prstGeom>
          <a:solidFill>
            <a:srgbClr val="F2F2F2"/>
          </a:solidFill>
          <a:ln>
            <a:noFill/>
          </a:ln>
        </p:spPr>
      </p:sp>
      <p:sp>
        <p:nvSpPr>
          <p:cNvPr id="482" name="Google Shape;482;p5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3" name="Google Shape;483;p52"/>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484" name="Shape 484"/>
        <p:cNvGrpSpPr/>
        <p:nvPr/>
      </p:nvGrpSpPr>
      <p:grpSpPr>
        <a:xfrm>
          <a:off x="0" y="0"/>
          <a:ext cx="0" cy="0"/>
          <a:chOff x="0" y="0"/>
          <a:chExt cx="0" cy="0"/>
        </a:xfrm>
      </p:grpSpPr>
      <p:sp>
        <p:nvSpPr>
          <p:cNvPr id="485" name="Google Shape;485;p53"/>
          <p:cNvSpPr/>
          <p:nvPr>
            <p:ph idx="2" type="pic"/>
          </p:nvPr>
        </p:nvSpPr>
        <p:spPr>
          <a:xfrm>
            <a:off x="0" y="0"/>
            <a:ext cx="12192000" cy="6146700"/>
          </a:xfrm>
          <a:prstGeom prst="rect">
            <a:avLst/>
          </a:prstGeom>
          <a:noFill/>
          <a:ln>
            <a:noFill/>
          </a:ln>
        </p:spPr>
      </p:sp>
      <p:sp>
        <p:nvSpPr>
          <p:cNvPr id="486" name="Google Shape;486;p53"/>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87" name="Google Shape;487;p53"/>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88" name="Google Shape;488;p53"/>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489" name="Shape 489"/>
        <p:cNvGrpSpPr/>
        <p:nvPr/>
      </p:nvGrpSpPr>
      <p:grpSpPr>
        <a:xfrm>
          <a:off x="0" y="0"/>
          <a:ext cx="0" cy="0"/>
          <a:chOff x="0" y="0"/>
          <a:chExt cx="0" cy="0"/>
        </a:xfrm>
      </p:grpSpPr>
      <p:sp>
        <p:nvSpPr>
          <p:cNvPr id="490" name="Google Shape;490;p54"/>
          <p:cNvSpPr/>
          <p:nvPr>
            <p:ph idx="2" type="pic"/>
          </p:nvPr>
        </p:nvSpPr>
        <p:spPr>
          <a:xfrm>
            <a:off x="0" y="0"/>
            <a:ext cx="12192000" cy="6146700"/>
          </a:xfrm>
          <a:prstGeom prst="rect">
            <a:avLst/>
          </a:prstGeom>
          <a:noFill/>
          <a:ln>
            <a:noFill/>
          </a:ln>
        </p:spPr>
      </p:sp>
      <p:sp>
        <p:nvSpPr>
          <p:cNvPr id="491" name="Google Shape;491;p5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2" name="Google Shape;492;p5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3" name="Google Shape;493;p5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494" name="Shape 494"/>
        <p:cNvGrpSpPr/>
        <p:nvPr/>
      </p:nvGrpSpPr>
      <p:grpSpPr>
        <a:xfrm>
          <a:off x="0" y="0"/>
          <a:ext cx="0" cy="0"/>
          <a:chOff x="0" y="0"/>
          <a:chExt cx="0" cy="0"/>
        </a:xfrm>
      </p:grpSpPr>
      <p:sp>
        <p:nvSpPr>
          <p:cNvPr id="495" name="Google Shape;495;p55"/>
          <p:cNvSpPr/>
          <p:nvPr>
            <p:ph idx="2" type="pic"/>
          </p:nvPr>
        </p:nvSpPr>
        <p:spPr>
          <a:xfrm>
            <a:off x="0" y="0"/>
            <a:ext cx="12192000" cy="6146700"/>
          </a:xfrm>
          <a:prstGeom prst="rect">
            <a:avLst/>
          </a:prstGeom>
          <a:noFill/>
          <a:ln>
            <a:noFill/>
          </a:ln>
        </p:spPr>
      </p:sp>
      <p:sp>
        <p:nvSpPr>
          <p:cNvPr id="496" name="Google Shape;496;p5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497" name="Google Shape;497;p5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498" name="Google Shape;498;p5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499" name="Shape 499"/>
        <p:cNvGrpSpPr/>
        <p:nvPr/>
      </p:nvGrpSpPr>
      <p:grpSpPr>
        <a:xfrm>
          <a:off x="0" y="0"/>
          <a:ext cx="0" cy="0"/>
          <a:chOff x="0" y="0"/>
          <a:chExt cx="0" cy="0"/>
        </a:xfrm>
      </p:grpSpPr>
      <p:sp>
        <p:nvSpPr>
          <p:cNvPr id="500" name="Google Shape;500;p5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1" name="Google Shape;501;p5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02" name="Google Shape;502;p5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3" name="Google Shape;503;p56"/>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504" name="Shape 504"/>
        <p:cNvGrpSpPr/>
        <p:nvPr/>
      </p:nvGrpSpPr>
      <p:grpSpPr>
        <a:xfrm>
          <a:off x="0" y="0"/>
          <a:ext cx="0" cy="0"/>
          <a:chOff x="0" y="0"/>
          <a:chExt cx="0" cy="0"/>
        </a:xfrm>
      </p:grpSpPr>
      <p:sp>
        <p:nvSpPr>
          <p:cNvPr id="505" name="Google Shape;505;p5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06" name="Google Shape;506;p57"/>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507" name="Shape 507"/>
        <p:cNvGrpSpPr/>
        <p:nvPr/>
      </p:nvGrpSpPr>
      <p:grpSpPr>
        <a:xfrm>
          <a:off x="0" y="0"/>
          <a:ext cx="0" cy="0"/>
          <a:chOff x="0" y="0"/>
          <a:chExt cx="0" cy="0"/>
        </a:xfrm>
      </p:grpSpPr>
      <p:sp>
        <p:nvSpPr>
          <p:cNvPr id="508" name="Google Shape;508;p58"/>
          <p:cNvSpPr/>
          <p:nvPr>
            <p:ph idx="2" type="pic"/>
          </p:nvPr>
        </p:nvSpPr>
        <p:spPr>
          <a:xfrm>
            <a:off x="1676255" y="1665017"/>
            <a:ext cx="1463100" cy="1463100"/>
          </a:xfrm>
          <a:prstGeom prst="ellipse">
            <a:avLst/>
          </a:prstGeom>
          <a:noFill/>
          <a:ln>
            <a:noFill/>
          </a:ln>
        </p:spPr>
      </p:sp>
      <p:sp>
        <p:nvSpPr>
          <p:cNvPr id="509" name="Google Shape;509;p58"/>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0" name="Google Shape;510;p58"/>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1" name="Google Shape;511;p58"/>
          <p:cNvSpPr/>
          <p:nvPr>
            <p:ph idx="4" type="pic"/>
          </p:nvPr>
        </p:nvSpPr>
        <p:spPr>
          <a:xfrm>
            <a:off x="5056062" y="1665017"/>
            <a:ext cx="1463100" cy="1463100"/>
          </a:xfrm>
          <a:prstGeom prst="ellipse">
            <a:avLst/>
          </a:prstGeom>
          <a:noFill/>
          <a:ln>
            <a:noFill/>
          </a:ln>
        </p:spPr>
      </p:sp>
      <p:sp>
        <p:nvSpPr>
          <p:cNvPr id="512" name="Google Shape;512;p58"/>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3" name="Google Shape;513;p58"/>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4" name="Google Shape;514;p58"/>
          <p:cNvSpPr/>
          <p:nvPr>
            <p:ph idx="7" type="pic"/>
          </p:nvPr>
        </p:nvSpPr>
        <p:spPr>
          <a:xfrm>
            <a:off x="8435870" y="1665017"/>
            <a:ext cx="1463100" cy="1463100"/>
          </a:xfrm>
          <a:prstGeom prst="ellipse">
            <a:avLst/>
          </a:prstGeom>
          <a:noFill/>
          <a:ln>
            <a:noFill/>
          </a:ln>
        </p:spPr>
      </p:sp>
      <p:sp>
        <p:nvSpPr>
          <p:cNvPr id="515" name="Google Shape;515;p58"/>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6" name="Google Shape;516;p58"/>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17" name="Google Shape;517;p58"/>
          <p:cNvSpPr/>
          <p:nvPr>
            <p:ph idx="13" type="pic"/>
          </p:nvPr>
        </p:nvSpPr>
        <p:spPr>
          <a:xfrm>
            <a:off x="1676255" y="4072552"/>
            <a:ext cx="1463100" cy="1463100"/>
          </a:xfrm>
          <a:prstGeom prst="ellipse">
            <a:avLst/>
          </a:prstGeom>
          <a:noFill/>
          <a:ln>
            <a:noFill/>
          </a:ln>
        </p:spPr>
      </p:sp>
      <p:sp>
        <p:nvSpPr>
          <p:cNvPr id="518" name="Google Shape;518;p58"/>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19" name="Google Shape;519;p58"/>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0" name="Google Shape;520;p58"/>
          <p:cNvSpPr/>
          <p:nvPr>
            <p:ph idx="16" type="pic"/>
          </p:nvPr>
        </p:nvSpPr>
        <p:spPr>
          <a:xfrm>
            <a:off x="5056062" y="4072552"/>
            <a:ext cx="1463100" cy="1463100"/>
          </a:xfrm>
          <a:prstGeom prst="ellipse">
            <a:avLst/>
          </a:prstGeom>
          <a:noFill/>
          <a:ln>
            <a:noFill/>
          </a:ln>
        </p:spPr>
      </p:sp>
      <p:sp>
        <p:nvSpPr>
          <p:cNvPr id="521" name="Google Shape;521;p58"/>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2" name="Google Shape;522;p58"/>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3" name="Google Shape;523;p58"/>
          <p:cNvSpPr/>
          <p:nvPr>
            <p:ph idx="19" type="pic"/>
          </p:nvPr>
        </p:nvSpPr>
        <p:spPr>
          <a:xfrm>
            <a:off x="8435870" y="4072552"/>
            <a:ext cx="1463100" cy="1463100"/>
          </a:xfrm>
          <a:prstGeom prst="ellipse">
            <a:avLst/>
          </a:prstGeom>
          <a:noFill/>
          <a:ln>
            <a:noFill/>
          </a:ln>
        </p:spPr>
      </p:sp>
      <p:sp>
        <p:nvSpPr>
          <p:cNvPr id="524" name="Google Shape;524;p58"/>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25" name="Google Shape;525;p58"/>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26" name="Google Shape;526;p5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2">
  <p:cSld name="Speaker bios_1">
    <p:bg>
      <p:bgPr>
        <a:solidFill>
          <a:schemeClr val="lt2"/>
        </a:solidFill>
      </p:bgPr>
    </p:bg>
    <p:spTree>
      <p:nvGrpSpPr>
        <p:cNvPr id="527" name="Shape 527"/>
        <p:cNvGrpSpPr/>
        <p:nvPr/>
      </p:nvGrpSpPr>
      <p:grpSpPr>
        <a:xfrm>
          <a:off x="0" y="0"/>
          <a:ext cx="0" cy="0"/>
          <a:chOff x="0" y="0"/>
          <a:chExt cx="0" cy="0"/>
        </a:xfrm>
      </p:grpSpPr>
      <p:sp>
        <p:nvSpPr>
          <p:cNvPr id="528" name="Google Shape;528;p59"/>
          <p:cNvSpPr/>
          <p:nvPr>
            <p:ph idx="2" type="pic"/>
          </p:nvPr>
        </p:nvSpPr>
        <p:spPr>
          <a:xfrm>
            <a:off x="1676248" y="1893628"/>
            <a:ext cx="2055900" cy="2055900"/>
          </a:xfrm>
          <a:prstGeom prst="ellipse">
            <a:avLst/>
          </a:prstGeom>
          <a:noFill/>
          <a:ln>
            <a:noFill/>
          </a:ln>
        </p:spPr>
      </p:sp>
      <p:sp>
        <p:nvSpPr>
          <p:cNvPr id="529" name="Google Shape;529;p59"/>
          <p:cNvSpPr txBox="1"/>
          <p:nvPr>
            <p:ph idx="1" type="body"/>
          </p:nvPr>
        </p:nvSpPr>
        <p:spPr>
          <a:xfrm>
            <a:off x="15434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0" name="Google Shape;530;p59"/>
          <p:cNvSpPr txBox="1"/>
          <p:nvPr>
            <p:ph idx="3" type="body"/>
          </p:nvPr>
        </p:nvSpPr>
        <p:spPr>
          <a:xfrm>
            <a:off x="15434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1" name="Google Shape;531;p5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32" name="Google Shape;532;p59"/>
          <p:cNvSpPr/>
          <p:nvPr>
            <p:ph idx="4" type="pic"/>
          </p:nvPr>
        </p:nvSpPr>
        <p:spPr>
          <a:xfrm>
            <a:off x="5068048" y="1893628"/>
            <a:ext cx="2055900" cy="2055900"/>
          </a:xfrm>
          <a:prstGeom prst="ellipse">
            <a:avLst/>
          </a:prstGeom>
          <a:noFill/>
          <a:ln>
            <a:noFill/>
          </a:ln>
        </p:spPr>
      </p:sp>
      <p:sp>
        <p:nvSpPr>
          <p:cNvPr id="533" name="Google Shape;533;p59"/>
          <p:cNvSpPr txBox="1"/>
          <p:nvPr>
            <p:ph idx="5" type="body"/>
          </p:nvPr>
        </p:nvSpPr>
        <p:spPr>
          <a:xfrm>
            <a:off x="49352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4" name="Google Shape;534;p59"/>
          <p:cNvSpPr txBox="1"/>
          <p:nvPr>
            <p:ph idx="6" type="body"/>
          </p:nvPr>
        </p:nvSpPr>
        <p:spPr>
          <a:xfrm>
            <a:off x="49352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35" name="Google Shape;535;p59"/>
          <p:cNvSpPr/>
          <p:nvPr>
            <p:ph idx="7" type="pic"/>
          </p:nvPr>
        </p:nvSpPr>
        <p:spPr>
          <a:xfrm>
            <a:off x="8459848" y="1893628"/>
            <a:ext cx="2055900" cy="2055900"/>
          </a:xfrm>
          <a:prstGeom prst="ellipse">
            <a:avLst/>
          </a:prstGeom>
          <a:noFill/>
          <a:ln>
            <a:noFill/>
          </a:ln>
        </p:spPr>
      </p:sp>
      <p:sp>
        <p:nvSpPr>
          <p:cNvPr id="536" name="Google Shape;536;p59"/>
          <p:cNvSpPr txBox="1"/>
          <p:nvPr>
            <p:ph idx="8" type="body"/>
          </p:nvPr>
        </p:nvSpPr>
        <p:spPr>
          <a:xfrm>
            <a:off x="8327093" y="422293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472"/>
              <a:buFont typeface="Plus Jakarta Sans"/>
              <a:buNone/>
              <a:defRPr b="1" i="0" sz="14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537" name="Google Shape;537;p59"/>
          <p:cNvSpPr txBox="1"/>
          <p:nvPr>
            <p:ph idx="9" type="body"/>
          </p:nvPr>
        </p:nvSpPr>
        <p:spPr>
          <a:xfrm>
            <a:off x="8327093" y="461380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38" name="Shape 538"/>
        <p:cNvGrpSpPr/>
        <p:nvPr/>
      </p:nvGrpSpPr>
      <p:grpSpPr>
        <a:xfrm>
          <a:off x="0" y="0"/>
          <a:ext cx="0" cy="0"/>
          <a:chOff x="0" y="0"/>
          <a:chExt cx="0" cy="0"/>
        </a:xfrm>
      </p:grpSpPr>
    </p:spTree>
  </p:cSld>
  <p:clrMapOvr>
    <a:masterClrMapping/>
  </p:clrMapOvr>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539" name="Shape 539"/>
        <p:cNvGrpSpPr/>
        <p:nvPr/>
      </p:nvGrpSpPr>
      <p:grpSpPr>
        <a:xfrm>
          <a:off x="0" y="0"/>
          <a:ext cx="0" cy="0"/>
          <a:chOff x="0" y="0"/>
          <a:chExt cx="0" cy="0"/>
        </a:xfrm>
      </p:grpSpPr>
      <p:sp>
        <p:nvSpPr>
          <p:cNvPr id="540" name="Google Shape;540;p6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1" name="Google Shape;541;p6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42" name="Google Shape;542;p6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3" name="Google Shape;543;p6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4" name="Google Shape;544;p61"/>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45" name="Google Shape;545;p61"/>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59" name="Shape 59"/>
        <p:cNvGrpSpPr/>
        <p:nvPr/>
      </p:nvGrpSpPr>
      <p:grpSpPr>
        <a:xfrm>
          <a:off x="0" y="0"/>
          <a:ext cx="0" cy="0"/>
          <a:chOff x="0" y="0"/>
          <a:chExt cx="0" cy="0"/>
        </a:xfrm>
      </p:grpSpPr>
      <p:sp>
        <p:nvSpPr>
          <p:cNvPr id="60" name="Google Shape;60;p7"/>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1" name="Google Shape;61;p7"/>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62" name="Google Shape;62;p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 name="Google Shape;63;p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 name="Google Shape;64;p7"/>
          <p:cNvSpPr txBox="1"/>
          <p:nvPr>
            <p:ph idx="2" type="body"/>
          </p:nvPr>
        </p:nvSpPr>
        <p:spPr>
          <a:xfrm>
            <a:off x="609750" y="2385825"/>
            <a:ext cx="56400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5" name="Google Shape;65;p7"/>
          <p:cNvSpPr/>
          <p:nvPr>
            <p:ph idx="3" type="pic"/>
          </p:nvPr>
        </p:nvSpPr>
        <p:spPr>
          <a:xfrm>
            <a:off x="6458875" y="416100"/>
            <a:ext cx="8692500" cy="6025800"/>
          </a:xfrm>
          <a:prstGeom prst="roundRect">
            <a:avLst>
              <a:gd fmla="val 50000" name="adj"/>
            </a:avLst>
          </a:prstGeom>
          <a:noFill/>
          <a:ln>
            <a:noFill/>
          </a:ln>
        </p:spPr>
      </p:sp>
    </p:spTree>
  </p:cSld>
  <p:clrMapOvr>
    <a:masterClrMapping/>
  </p:clrMapOvr>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546" name="Shape 546"/>
        <p:cNvGrpSpPr/>
        <p:nvPr/>
      </p:nvGrpSpPr>
      <p:grpSpPr>
        <a:xfrm>
          <a:off x="0" y="0"/>
          <a:ext cx="0" cy="0"/>
          <a:chOff x="0" y="0"/>
          <a:chExt cx="0" cy="0"/>
        </a:xfrm>
      </p:grpSpPr>
      <p:cxnSp>
        <p:nvCxnSpPr>
          <p:cNvPr id="547" name="Google Shape;547;p6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548" name="Google Shape;548;p6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49" name="Google Shape;549;p6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0" name="Google Shape;550;p62"/>
          <p:cNvSpPr txBox="1"/>
          <p:nvPr>
            <p:ph idx="2"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51" name="Google Shape;551;p62"/>
          <p:cNvSpPr txBox="1"/>
          <p:nvPr>
            <p:ph idx="3" type="body"/>
          </p:nvPr>
        </p:nvSpPr>
        <p:spPr>
          <a:xfrm>
            <a:off x="6245675"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column w/ dividers">
  <p:cSld name="Title subhead 3 column">
    <p:spTree>
      <p:nvGrpSpPr>
        <p:cNvPr id="552" name="Shape 552"/>
        <p:cNvGrpSpPr/>
        <p:nvPr/>
      </p:nvGrpSpPr>
      <p:grpSpPr>
        <a:xfrm>
          <a:off x="0" y="0"/>
          <a:ext cx="0" cy="0"/>
          <a:chOff x="0" y="0"/>
          <a:chExt cx="0" cy="0"/>
        </a:xfrm>
      </p:grpSpPr>
      <p:cxnSp>
        <p:nvCxnSpPr>
          <p:cNvPr id="553" name="Google Shape;553;p63"/>
          <p:cNvCxnSpPr/>
          <p:nvPr/>
        </p:nvCxnSpPr>
        <p:spPr>
          <a:xfrm>
            <a:off x="4114802" y="24481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54" name="Google Shape;554;p63"/>
          <p:cNvCxnSpPr/>
          <p:nvPr/>
        </p:nvCxnSpPr>
        <p:spPr>
          <a:xfrm>
            <a:off x="7955974" y="2448902"/>
            <a:ext cx="0" cy="3201000"/>
          </a:xfrm>
          <a:prstGeom prst="straightConnector1">
            <a:avLst/>
          </a:prstGeom>
          <a:noFill/>
          <a:ln cap="flat" cmpd="sng" w="12700">
            <a:solidFill>
              <a:schemeClr val="accent6"/>
            </a:solidFill>
            <a:prstDash val="solid"/>
            <a:round/>
            <a:headEnd len="sm" w="sm" type="none"/>
            <a:tailEnd len="sm" w="sm" type="none"/>
          </a:ln>
        </p:spPr>
      </p:cxnSp>
      <p:sp>
        <p:nvSpPr>
          <p:cNvPr id="555" name="Google Shape;555;p63"/>
          <p:cNvSpPr txBox="1"/>
          <p:nvPr>
            <p:ph idx="1" type="body"/>
          </p:nvPr>
        </p:nvSpPr>
        <p:spPr>
          <a:xfrm>
            <a:off x="1020497"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6" name="Google Shape;556;p63"/>
          <p:cNvSpPr txBox="1"/>
          <p:nvPr>
            <p:ph idx="2" type="body"/>
          </p:nvPr>
        </p:nvSpPr>
        <p:spPr>
          <a:xfrm>
            <a:off x="4887081"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7" name="Google Shape;557;p63"/>
          <p:cNvSpPr txBox="1"/>
          <p:nvPr>
            <p:ph idx="3" type="body"/>
          </p:nvPr>
        </p:nvSpPr>
        <p:spPr>
          <a:xfrm>
            <a:off x="8728378" y="2448182"/>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cap="none" strike="noStrike">
                <a:solidFill>
                  <a:schemeClr val="accent2"/>
                </a:solidFill>
                <a:latin typeface="Plus Jakarta Sans"/>
                <a:ea typeface="Plus Jakarta Sans"/>
                <a:cs typeface="Plus Jakarta Sans"/>
                <a:sym typeface="Plus Jakarta Sans"/>
              </a:defRPr>
            </a:lvl9pPr>
          </a:lstStyle>
          <a:p/>
        </p:txBody>
      </p:sp>
      <p:sp>
        <p:nvSpPr>
          <p:cNvPr id="558" name="Google Shape;558;p6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59" name="Google Shape;559;p63"/>
          <p:cNvSpPr txBox="1"/>
          <p:nvPr>
            <p:ph idx="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0" name="Google Shape;560;p63"/>
          <p:cNvSpPr txBox="1"/>
          <p:nvPr>
            <p:ph idx="5" type="body"/>
          </p:nvPr>
        </p:nvSpPr>
        <p:spPr>
          <a:xfrm>
            <a:off x="609750"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1" name="Google Shape;561;p63"/>
          <p:cNvSpPr txBox="1"/>
          <p:nvPr>
            <p:ph idx="6" type="body"/>
          </p:nvPr>
        </p:nvSpPr>
        <p:spPr>
          <a:xfrm>
            <a:off x="443758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62" name="Google Shape;562;p63"/>
          <p:cNvSpPr txBox="1"/>
          <p:nvPr>
            <p:ph idx="7" type="body"/>
          </p:nvPr>
        </p:nvSpPr>
        <p:spPr>
          <a:xfrm>
            <a:off x="8278738" y="2886775"/>
            <a:ext cx="3195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title and Three Icons">
  <p:cSld name="Title Subtitle and Three pictogram">
    <p:spTree>
      <p:nvGrpSpPr>
        <p:cNvPr id="563" name="Shape 563"/>
        <p:cNvGrpSpPr/>
        <p:nvPr/>
      </p:nvGrpSpPr>
      <p:grpSpPr>
        <a:xfrm>
          <a:off x="0" y="0"/>
          <a:ext cx="0" cy="0"/>
          <a:chOff x="0" y="0"/>
          <a:chExt cx="0" cy="0"/>
        </a:xfrm>
      </p:grpSpPr>
      <p:sp>
        <p:nvSpPr>
          <p:cNvPr id="564" name="Google Shape;564;p64"/>
          <p:cNvSpPr/>
          <p:nvPr>
            <p:ph idx="2" type="pic"/>
          </p:nvPr>
        </p:nvSpPr>
        <p:spPr>
          <a:xfrm>
            <a:off x="1823096" y="2574245"/>
            <a:ext cx="1005900" cy="1005900"/>
          </a:xfrm>
          <a:prstGeom prst="rect">
            <a:avLst/>
          </a:prstGeom>
          <a:noFill/>
          <a:ln>
            <a:noFill/>
          </a:ln>
        </p:spPr>
      </p:sp>
      <p:sp>
        <p:nvSpPr>
          <p:cNvPr id="565" name="Google Shape;565;p64"/>
          <p:cNvSpPr/>
          <p:nvPr>
            <p:ph idx="3" type="pic"/>
          </p:nvPr>
        </p:nvSpPr>
        <p:spPr>
          <a:xfrm>
            <a:off x="5593080" y="2574245"/>
            <a:ext cx="1005900" cy="1005900"/>
          </a:xfrm>
          <a:prstGeom prst="rect">
            <a:avLst/>
          </a:prstGeom>
          <a:noFill/>
          <a:ln>
            <a:noFill/>
          </a:ln>
        </p:spPr>
      </p:sp>
      <p:sp>
        <p:nvSpPr>
          <p:cNvPr id="566" name="Google Shape;566;p64"/>
          <p:cNvSpPr/>
          <p:nvPr>
            <p:ph idx="4" type="pic"/>
          </p:nvPr>
        </p:nvSpPr>
        <p:spPr>
          <a:xfrm>
            <a:off x="9222271" y="2574245"/>
            <a:ext cx="1005900" cy="1005900"/>
          </a:xfrm>
          <a:prstGeom prst="rect">
            <a:avLst/>
          </a:prstGeom>
          <a:noFill/>
          <a:ln>
            <a:noFill/>
          </a:ln>
        </p:spPr>
      </p:sp>
      <p:cxnSp>
        <p:nvCxnSpPr>
          <p:cNvPr id="567" name="Google Shape;567;p64"/>
          <p:cNvCxnSpPr/>
          <p:nvPr/>
        </p:nvCxnSpPr>
        <p:spPr>
          <a:xfrm>
            <a:off x="4114802" y="2371982"/>
            <a:ext cx="0" cy="3201000"/>
          </a:xfrm>
          <a:prstGeom prst="straightConnector1">
            <a:avLst/>
          </a:prstGeom>
          <a:noFill/>
          <a:ln cap="flat" cmpd="sng" w="12700">
            <a:solidFill>
              <a:schemeClr val="accent6"/>
            </a:solidFill>
            <a:prstDash val="solid"/>
            <a:round/>
            <a:headEnd len="sm" w="sm" type="none"/>
            <a:tailEnd len="sm" w="sm" type="none"/>
          </a:ln>
        </p:spPr>
      </p:cxnSp>
      <p:cxnSp>
        <p:nvCxnSpPr>
          <p:cNvPr id="568" name="Google Shape;568;p64"/>
          <p:cNvCxnSpPr/>
          <p:nvPr/>
        </p:nvCxnSpPr>
        <p:spPr>
          <a:xfrm>
            <a:off x="7955974" y="2372702"/>
            <a:ext cx="0" cy="3201000"/>
          </a:xfrm>
          <a:prstGeom prst="straightConnector1">
            <a:avLst/>
          </a:prstGeom>
          <a:noFill/>
          <a:ln cap="flat" cmpd="sng" w="12700">
            <a:solidFill>
              <a:schemeClr val="accent6"/>
            </a:solidFill>
            <a:prstDash val="solid"/>
            <a:round/>
            <a:headEnd len="sm" w="sm" type="none"/>
            <a:tailEnd len="sm" w="sm" type="none"/>
          </a:ln>
        </p:spPr>
      </p:cxnSp>
      <p:sp>
        <p:nvSpPr>
          <p:cNvPr id="569" name="Google Shape;569;p64"/>
          <p:cNvSpPr txBox="1"/>
          <p:nvPr>
            <p:ph idx="1" type="body"/>
          </p:nvPr>
        </p:nvSpPr>
        <p:spPr>
          <a:xfrm>
            <a:off x="1172897"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0" name="Google Shape;570;p64"/>
          <p:cNvSpPr txBox="1"/>
          <p:nvPr>
            <p:ph idx="5" type="body"/>
          </p:nvPr>
        </p:nvSpPr>
        <p:spPr>
          <a:xfrm>
            <a:off x="1172897"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1" name="Google Shape;571;p64"/>
          <p:cNvSpPr txBox="1"/>
          <p:nvPr>
            <p:ph idx="6" type="body"/>
          </p:nvPr>
        </p:nvSpPr>
        <p:spPr>
          <a:xfrm>
            <a:off x="5014068"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2" name="Google Shape;572;p64"/>
          <p:cNvSpPr txBox="1"/>
          <p:nvPr>
            <p:ph idx="7" type="body"/>
          </p:nvPr>
        </p:nvSpPr>
        <p:spPr>
          <a:xfrm>
            <a:off x="5014068"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3" name="Google Shape;573;p64"/>
          <p:cNvSpPr txBox="1"/>
          <p:nvPr>
            <p:ph idx="8" type="body"/>
          </p:nvPr>
        </p:nvSpPr>
        <p:spPr>
          <a:xfrm>
            <a:off x="8490716" y="3816208"/>
            <a:ext cx="2296500" cy="4386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574" name="Google Shape;574;p64"/>
          <p:cNvSpPr txBox="1"/>
          <p:nvPr>
            <p:ph idx="9" type="body"/>
          </p:nvPr>
        </p:nvSpPr>
        <p:spPr>
          <a:xfrm>
            <a:off x="8477112" y="4314539"/>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75" name="Google Shape;575;p6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76" name="Google Shape;576;p64"/>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 4 supporting points">
  <p:cSld name="Title 4 stacked content">
    <p:spTree>
      <p:nvGrpSpPr>
        <p:cNvPr id="577" name="Shape 577"/>
        <p:cNvGrpSpPr/>
        <p:nvPr/>
      </p:nvGrpSpPr>
      <p:grpSpPr>
        <a:xfrm>
          <a:off x="0" y="0"/>
          <a:ext cx="0" cy="0"/>
          <a:chOff x="0" y="0"/>
          <a:chExt cx="0" cy="0"/>
        </a:xfrm>
      </p:grpSpPr>
      <p:sp>
        <p:nvSpPr>
          <p:cNvPr id="578" name="Google Shape;578;p65"/>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579" name="Google Shape;579;p65"/>
          <p:cNvSpPr/>
          <p:nvPr>
            <p:ph idx="2" type="pic"/>
          </p:nvPr>
        </p:nvSpPr>
        <p:spPr>
          <a:xfrm>
            <a:off x="729761" y="1921550"/>
            <a:ext cx="822900" cy="822900"/>
          </a:xfrm>
          <a:prstGeom prst="rect">
            <a:avLst/>
          </a:prstGeom>
          <a:noFill/>
          <a:ln>
            <a:noFill/>
          </a:ln>
        </p:spPr>
      </p:sp>
      <p:sp>
        <p:nvSpPr>
          <p:cNvPr id="580" name="Google Shape;580;p65"/>
          <p:cNvSpPr/>
          <p:nvPr>
            <p:ph idx="3" type="pic"/>
          </p:nvPr>
        </p:nvSpPr>
        <p:spPr>
          <a:xfrm>
            <a:off x="729761" y="3037769"/>
            <a:ext cx="822900" cy="822900"/>
          </a:xfrm>
          <a:prstGeom prst="rect">
            <a:avLst/>
          </a:prstGeom>
          <a:noFill/>
          <a:ln>
            <a:noFill/>
          </a:ln>
        </p:spPr>
      </p:sp>
      <p:sp>
        <p:nvSpPr>
          <p:cNvPr id="581" name="Google Shape;581;p65"/>
          <p:cNvSpPr/>
          <p:nvPr>
            <p:ph idx="4" type="pic"/>
          </p:nvPr>
        </p:nvSpPr>
        <p:spPr>
          <a:xfrm>
            <a:off x="729761" y="4151979"/>
            <a:ext cx="822900" cy="822900"/>
          </a:xfrm>
          <a:prstGeom prst="rect">
            <a:avLst/>
          </a:prstGeom>
          <a:noFill/>
          <a:ln>
            <a:noFill/>
          </a:ln>
        </p:spPr>
      </p:sp>
      <p:sp>
        <p:nvSpPr>
          <p:cNvPr id="582" name="Google Shape;582;p65"/>
          <p:cNvSpPr/>
          <p:nvPr>
            <p:ph idx="5" type="pic"/>
          </p:nvPr>
        </p:nvSpPr>
        <p:spPr>
          <a:xfrm>
            <a:off x="729761" y="5262171"/>
            <a:ext cx="822900" cy="822900"/>
          </a:xfrm>
          <a:prstGeom prst="rect">
            <a:avLst/>
          </a:prstGeom>
          <a:noFill/>
          <a:ln>
            <a:noFill/>
          </a:ln>
        </p:spPr>
      </p:sp>
      <p:sp>
        <p:nvSpPr>
          <p:cNvPr id="583" name="Google Shape;583;p65"/>
          <p:cNvSpPr txBox="1"/>
          <p:nvPr>
            <p:ph idx="1" type="body"/>
          </p:nvPr>
        </p:nvSpPr>
        <p:spPr>
          <a:xfrm>
            <a:off x="2019578" y="1921550"/>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4" name="Google Shape;584;p65"/>
          <p:cNvSpPr txBox="1"/>
          <p:nvPr>
            <p:ph idx="6" type="body"/>
          </p:nvPr>
        </p:nvSpPr>
        <p:spPr>
          <a:xfrm>
            <a:off x="2019578" y="303776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5" name="Google Shape;585;p65"/>
          <p:cNvSpPr txBox="1"/>
          <p:nvPr>
            <p:ph idx="7" type="body"/>
          </p:nvPr>
        </p:nvSpPr>
        <p:spPr>
          <a:xfrm>
            <a:off x="2019578" y="4151979"/>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6" name="Google Shape;586;p65"/>
          <p:cNvSpPr txBox="1"/>
          <p:nvPr>
            <p:ph idx="8" type="body"/>
          </p:nvPr>
        </p:nvSpPr>
        <p:spPr>
          <a:xfrm>
            <a:off x="2019578" y="5262171"/>
            <a:ext cx="4297800" cy="822900"/>
          </a:xfrm>
          <a:prstGeom prst="rect">
            <a:avLst/>
          </a:prstGeom>
          <a:noFill/>
          <a:ln>
            <a:noFill/>
          </a:ln>
        </p:spPr>
        <p:txBody>
          <a:bodyPr anchorCtr="0" anchor="ctr" bIns="0" lIns="0" spcFirstLastPara="1" rIns="91425" wrap="square" tIns="0">
            <a:noAutofit/>
          </a:bodyPr>
          <a:lstStyle>
            <a:lvl1pPr indent="-228600" lvl="0" marL="457200" marR="0" algn="l">
              <a:lnSpc>
                <a:spcPct val="125000"/>
              </a:lnSpc>
              <a:spcBef>
                <a:spcPts val="0"/>
              </a:spcBef>
              <a:spcAft>
                <a:spcPts val="0"/>
              </a:spcAft>
              <a:buClr>
                <a:schemeClr val="dk1"/>
              </a:buClr>
              <a:buSzPts val="1840"/>
              <a:buFont typeface="Plus Jakarta Sans"/>
              <a:buNone/>
              <a:defRPr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dk1"/>
              </a:buClr>
              <a:buSzPts val="1330"/>
              <a:buFont typeface="Plus Jakarta Sans"/>
              <a:buNone/>
              <a:defRPr i="0" sz="1400" u="none" cap="none" strike="noStrike">
                <a:solidFill>
                  <a:schemeClr val="dk1"/>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chemeClr val="dk1"/>
              </a:buClr>
              <a:buSzPts val="1000"/>
              <a:buFont typeface="Plus Jakarta Sans"/>
              <a:buNone/>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587" name="Google Shape;587;p65"/>
          <p:cNvSpPr/>
          <p:nvPr>
            <p:ph idx="9" type="pic"/>
          </p:nvPr>
        </p:nvSpPr>
        <p:spPr>
          <a:xfrm flipH="1">
            <a:off x="6458875" y="416100"/>
            <a:ext cx="5733300" cy="6025800"/>
          </a:xfrm>
          <a:prstGeom prst="flowChartDelay">
            <a:avLst/>
          </a:prstGeom>
          <a:noFill/>
          <a:ln>
            <a:noFill/>
          </a:ln>
        </p:spPr>
      </p:sp>
      <p:sp>
        <p:nvSpPr>
          <p:cNvPr id="588" name="Google Shape;588;p6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left">
  <p:cSld name="Title and Bullets Right with Background Image">
    <p:spTree>
      <p:nvGrpSpPr>
        <p:cNvPr id="589" name="Shape 589"/>
        <p:cNvGrpSpPr/>
        <p:nvPr/>
      </p:nvGrpSpPr>
      <p:grpSpPr>
        <a:xfrm>
          <a:off x="0" y="0"/>
          <a:ext cx="0" cy="0"/>
          <a:chOff x="0" y="0"/>
          <a:chExt cx="0" cy="0"/>
        </a:xfrm>
      </p:grpSpPr>
      <p:sp>
        <p:nvSpPr>
          <p:cNvPr id="590" name="Google Shape;590;p66"/>
          <p:cNvSpPr/>
          <p:nvPr>
            <p:ph idx="2" type="pic"/>
          </p:nvPr>
        </p:nvSpPr>
        <p:spPr>
          <a:xfrm>
            <a:off x="0" y="416100"/>
            <a:ext cx="5733300" cy="6025800"/>
          </a:xfrm>
          <a:prstGeom prst="flowChartDelay">
            <a:avLst/>
          </a:prstGeom>
          <a:noFill/>
          <a:ln>
            <a:noFill/>
          </a:ln>
        </p:spPr>
      </p:sp>
      <p:sp>
        <p:nvSpPr>
          <p:cNvPr id="591" name="Google Shape;591;p66"/>
          <p:cNvSpPr txBox="1"/>
          <p:nvPr>
            <p:ph type="title"/>
          </p:nvPr>
        </p:nvSpPr>
        <p:spPr>
          <a:xfrm>
            <a:off x="6096000" y="65925"/>
            <a:ext cx="54672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2" name="Google Shape;592;p66"/>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593" name="Google Shape;593;p66"/>
          <p:cNvSpPr txBox="1"/>
          <p:nvPr>
            <p:ph idx="3" type="body"/>
          </p:nvPr>
        </p:nvSpPr>
        <p:spPr>
          <a:xfrm>
            <a:off x="6096000" y="2385825"/>
            <a:ext cx="52626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 callout">
  <p:cSld name="Title Subhead Content - 2 column">
    <p:spTree>
      <p:nvGrpSpPr>
        <p:cNvPr id="594" name="Shape 594"/>
        <p:cNvGrpSpPr/>
        <p:nvPr/>
      </p:nvGrpSpPr>
      <p:grpSpPr>
        <a:xfrm>
          <a:off x="0" y="0"/>
          <a:ext cx="0" cy="0"/>
          <a:chOff x="0" y="0"/>
          <a:chExt cx="0" cy="0"/>
        </a:xfrm>
      </p:grpSpPr>
      <p:sp>
        <p:nvSpPr>
          <p:cNvPr id="595" name="Google Shape;595;p67"/>
          <p:cNvSpPr/>
          <p:nvPr/>
        </p:nvSpPr>
        <p:spPr>
          <a:xfrm>
            <a:off x="4953964" y="1855357"/>
            <a:ext cx="6971700" cy="6971700"/>
          </a:xfrm>
          <a:prstGeom prst="pie">
            <a:avLst>
              <a:gd fmla="val 16200178" name="adj1"/>
              <a:gd fmla="val 199" name="adj2"/>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6" name="Google Shape;596;p67"/>
          <p:cNvSpPr/>
          <p:nvPr/>
        </p:nvSpPr>
        <p:spPr>
          <a:xfrm rot="10800000">
            <a:off x="7287775" y="-641793"/>
            <a:ext cx="6971700" cy="6971700"/>
          </a:xfrm>
          <a:prstGeom prst="pie">
            <a:avLst>
              <a:gd fmla="val 16200178" name="adj1"/>
              <a:gd fmla="val 199" name="adj2"/>
            </a:avLst>
          </a:prstGeom>
          <a:solidFill>
            <a:srgbClr val="2BA49C">
              <a:alpha val="6038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597" name="Google Shape;597;p67"/>
          <p:cNvSpPr txBox="1"/>
          <p:nvPr>
            <p:ph idx="1" type="body"/>
          </p:nvPr>
        </p:nvSpPr>
        <p:spPr>
          <a:xfrm>
            <a:off x="7974958" y="2963119"/>
            <a:ext cx="2743200" cy="2196300"/>
          </a:xfrm>
          <a:prstGeom prst="rect">
            <a:avLst/>
          </a:prstGeom>
          <a:noFill/>
          <a:ln>
            <a:noFill/>
          </a:ln>
        </p:spPr>
        <p:txBody>
          <a:bodyPr anchorCtr="0" anchor="t" bIns="45700" lIns="91425" spcFirstLastPara="1" rIns="91425" wrap="square" tIns="45700">
            <a:noAutofit/>
          </a:bodyPr>
          <a:lstStyle>
            <a:lvl1pPr indent="-228600" lvl="0" marL="457200" marR="0" algn="ctr">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6pPr>
            <a:lvl7pPr indent="-228600" lvl="6" marL="32004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7pPr>
            <a:lvl8pPr indent="-228600" lvl="7" marL="36576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8pPr>
            <a:lvl9pPr indent="-228600" lvl="8" marL="4114800" marR="0" algn="l">
              <a:lnSpc>
                <a:spcPct val="100000"/>
              </a:lnSpc>
              <a:spcBef>
                <a:spcPts val="0"/>
              </a:spcBef>
              <a:spcAft>
                <a:spcPts val="0"/>
              </a:spcAft>
              <a:buClr>
                <a:schemeClr val="lt2"/>
              </a:buClr>
              <a:buSzPts val="14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598" name="Google Shape;598;p6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599" name="Google Shape;599;p67"/>
          <p:cNvSpPr txBox="1"/>
          <p:nvPr>
            <p:ph idx="2"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0" name="Google Shape;600;p67"/>
          <p:cNvSpPr txBox="1"/>
          <p:nvPr>
            <p:ph idx="3" type="body"/>
          </p:nvPr>
        </p:nvSpPr>
        <p:spPr>
          <a:xfrm>
            <a:off x="609750" y="2385825"/>
            <a:ext cx="63132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Circles">
  <p:cSld name="2_Custom Layout Circles">
    <p:spTree>
      <p:nvGrpSpPr>
        <p:cNvPr id="601" name="Shape 601"/>
        <p:cNvGrpSpPr/>
        <p:nvPr/>
      </p:nvGrpSpPr>
      <p:grpSpPr>
        <a:xfrm>
          <a:off x="0" y="0"/>
          <a:ext cx="0" cy="0"/>
          <a:chOff x="0" y="0"/>
          <a:chExt cx="0" cy="0"/>
        </a:xfrm>
      </p:grpSpPr>
      <p:sp>
        <p:nvSpPr>
          <p:cNvPr id="602" name="Google Shape;602;p68"/>
          <p:cNvSpPr/>
          <p:nvPr/>
        </p:nvSpPr>
        <p:spPr>
          <a:xfrm>
            <a:off x="5109730"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chemeClr val="accent4">
              <a:alpha val="49410"/>
            </a:scheme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603" name="Google Shape;603;p68"/>
          <p:cNvSpPr/>
          <p:nvPr/>
        </p:nvSpPr>
        <p:spPr>
          <a:xfrm>
            <a:off x="2370667" y="2072860"/>
            <a:ext cx="4434466" cy="4434466"/>
          </a:xfrm>
          <a:custGeom>
            <a:rect b="b" l="l" r="r" t="t"/>
            <a:pathLst>
              <a:path extrusionOk="0" h="19679" w="19679">
                <a:moveTo>
                  <a:pt x="16796" y="2881"/>
                </a:moveTo>
                <a:cubicBezTo>
                  <a:pt x="20639" y="6724"/>
                  <a:pt x="20639" y="12953"/>
                  <a:pt x="16796" y="16796"/>
                </a:cubicBezTo>
                <a:cubicBezTo>
                  <a:pt x="12954" y="20639"/>
                  <a:pt x="6724" y="20639"/>
                  <a:pt x="2881" y="16796"/>
                </a:cubicBezTo>
                <a:cubicBezTo>
                  <a:pt x="-961" y="12953"/>
                  <a:pt x="-961" y="6724"/>
                  <a:pt x="2881" y="2881"/>
                </a:cubicBezTo>
                <a:cubicBezTo>
                  <a:pt x="6724" y="-961"/>
                  <a:pt x="12954" y="-961"/>
                  <a:pt x="16796" y="2881"/>
                </a:cubicBezTo>
              </a:path>
            </a:pathLst>
          </a:cu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800"/>
              <a:buFont typeface="Arial"/>
              <a:buNone/>
            </a:pPr>
            <a:r>
              <a:t/>
            </a:r>
            <a:endParaRPr b="0" i="0" sz="4800" u="none" cap="none" strike="noStrike">
              <a:solidFill>
                <a:srgbClr val="FFFFFF"/>
              </a:solidFill>
              <a:latin typeface="Plus Jakarta Sans Medium"/>
              <a:ea typeface="Plus Jakarta Sans Medium"/>
              <a:cs typeface="Plus Jakarta Sans Medium"/>
              <a:sym typeface="Plus Jakarta Sans Medium"/>
            </a:endParaRPr>
          </a:p>
        </p:txBody>
      </p:sp>
      <p:sp>
        <p:nvSpPr>
          <p:cNvPr id="604" name="Google Shape;604;p68"/>
          <p:cNvSpPr txBox="1"/>
          <p:nvPr>
            <p:ph idx="1" type="body"/>
          </p:nvPr>
        </p:nvSpPr>
        <p:spPr>
          <a:xfrm>
            <a:off x="2539999"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5" name="Google Shape;605;p68"/>
          <p:cNvSpPr txBox="1"/>
          <p:nvPr>
            <p:ph idx="2" type="body"/>
          </p:nvPr>
        </p:nvSpPr>
        <p:spPr>
          <a:xfrm>
            <a:off x="6829776" y="3635022"/>
            <a:ext cx="2569800" cy="2291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06" name="Google Shape;606;p6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07" name="Google Shape;607;p68"/>
          <p:cNvSpPr txBox="1"/>
          <p:nvPr>
            <p:ph idx="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4 images plus text">
  <p:cSld name="3_Custom Layout 4 images plus text">
    <p:spTree>
      <p:nvGrpSpPr>
        <p:cNvPr id="608" name="Shape 608"/>
        <p:cNvGrpSpPr/>
        <p:nvPr/>
      </p:nvGrpSpPr>
      <p:grpSpPr>
        <a:xfrm>
          <a:off x="0" y="0"/>
          <a:ext cx="0" cy="0"/>
          <a:chOff x="0" y="0"/>
          <a:chExt cx="0" cy="0"/>
        </a:xfrm>
      </p:grpSpPr>
      <p:sp>
        <p:nvSpPr>
          <p:cNvPr id="609" name="Google Shape;609;p69"/>
          <p:cNvSpPr/>
          <p:nvPr>
            <p:ph idx="2" type="pic"/>
          </p:nvPr>
        </p:nvSpPr>
        <p:spPr>
          <a:xfrm>
            <a:off x="628891" y="1672660"/>
            <a:ext cx="2543700" cy="2297400"/>
          </a:xfrm>
          <a:prstGeom prst="rect">
            <a:avLst/>
          </a:prstGeom>
          <a:noFill/>
          <a:ln>
            <a:noFill/>
          </a:ln>
        </p:spPr>
      </p:sp>
      <p:sp>
        <p:nvSpPr>
          <p:cNvPr id="610" name="Google Shape;610;p69"/>
          <p:cNvSpPr/>
          <p:nvPr>
            <p:ph idx="3" type="pic"/>
          </p:nvPr>
        </p:nvSpPr>
        <p:spPr>
          <a:xfrm>
            <a:off x="3302977" y="1672660"/>
            <a:ext cx="2543700" cy="2297400"/>
          </a:xfrm>
          <a:prstGeom prst="rect">
            <a:avLst/>
          </a:prstGeom>
          <a:noFill/>
          <a:ln>
            <a:noFill/>
          </a:ln>
        </p:spPr>
      </p:sp>
      <p:sp>
        <p:nvSpPr>
          <p:cNvPr id="611" name="Google Shape;611;p69"/>
          <p:cNvSpPr/>
          <p:nvPr>
            <p:ph idx="4" type="pic"/>
          </p:nvPr>
        </p:nvSpPr>
        <p:spPr>
          <a:xfrm>
            <a:off x="628891" y="4080194"/>
            <a:ext cx="2543700" cy="2297400"/>
          </a:xfrm>
          <a:prstGeom prst="rect">
            <a:avLst/>
          </a:prstGeom>
          <a:noFill/>
          <a:ln>
            <a:noFill/>
          </a:ln>
        </p:spPr>
      </p:sp>
      <p:sp>
        <p:nvSpPr>
          <p:cNvPr id="612" name="Google Shape;612;p69"/>
          <p:cNvSpPr/>
          <p:nvPr>
            <p:ph idx="5" type="pic"/>
          </p:nvPr>
        </p:nvSpPr>
        <p:spPr>
          <a:xfrm>
            <a:off x="3302977" y="4080194"/>
            <a:ext cx="2543700" cy="2297400"/>
          </a:xfrm>
          <a:prstGeom prst="rect">
            <a:avLst/>
          </a:prstGeom>
          <a:noFill/>
          <a:ln>
            <a:noFill/>
          </a:ln>
        </p:spPr>
      </p:sp>
      <p:sp>
        <p:nvSpPr>
          <p:cNvPr id="613" name="Google Shape;613;p6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14" name="Google Shape;614;p69"/>
          <p:cNvSpPr txBox="1"/>
          <p:nvPr>
            <p:ph idx="1" type="body"/>
          </p:nvPr>
        </p:nvSpPr>
        <p:spPr>
          <a:xfrm>
            <a:off x="6091750" y="1472175"/>
            <a:ext cx="51468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15" name="Google Shape;615;p69"/>
          <p:cNvSpPr txBox="1"/>
          <p:nvPr>
            <p:ph idx="6" type="body"/>
          </p:nvPr>
        </p:nvSpPr>
        <p:spPr>
          <a:xfrm>
            <a:off x="61087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3 points, insert chart/table">
  <p:cSld name="3_Charts Option 2">
    <p:spTree>
      <p:nvGrpSpPr>
        <p:cNvPr id="616" name="Shape 616"/>
        <p:cNvGrpSpPr/>
        <p:nvPr/>
      </p:nvGrpSpPr>
      <p:grpSpPr>
        <a:xfrm>
          <a:off x="0" y="0"/>
          <a:ext cx="0" cy="0"/>
          <a:chOff x="0" y="0"/>
          <a:chExt cx="0" cy="0"/>
        </a:xfrm>
      </p:grpSpPr>
      <p:sp>
        <p:nvSpPr>
          <p:cNvPr id="617" name="Google Shape;617;p70"/>
          <p:cNvSpPr/>
          <p:nvPr>
            <p:ph idx="2" type="chart"/>
          </p:nvPr>
        </p:nvSpPr>
        <p:spPr>
          <a:xfrm>
            <a:off x="5920502" y="2353895"/>
            <a:ext cx="5683500" cy="37431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464646"/>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18" name="Google Shape;618;p70"/>
          <p:cNvSpPr txBox="1"/>
          <p:nvPr>
            <p:ph idx="1" type="body"/>
          </p:nvPr>
        </p:nvSpPr>
        <p:spPr>
          <a:xfrm>
            <a:off x="1233693" y="305794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19" name="Google Shape;619;p70"/>
          <p:cNvSpPr txBox="1"/>
          <p:nvPr>
            <p:ph idx="3" type="body"/>
          </p:nvPr>
        </p:nvSpPr>
        <p:spPr>
          <a:xfrm>
            <a:off x="1228229" y="264895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0" name="Google Shape;620;p70"/>
          <p:cNvSpPr txBox="1"/>
          <p:nvPr>
            <p:ph idx="4" type="body"/>
          </p:nvPr>
        </p:nvSpPr>
        <p:spPr>
          <a:xfrm>
            <a:off x="1228229" y="400359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1" name="Google Shape;621;p70"/>
          <p:cNvSpPr txBox="1"/>
          <p:nvPr>
            <p:ph idx="5" type="body"/>
          </p:nvPr>
        </p:nvSpPr>
        <p:spPr>
          <a:xfrm>
            <a:off x="1222765" y="359460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2" name="Google Shape;622;p70"/>
          <p:cNvSpPr txBox="1"/>
          <p:nvPr>
            <p:ph idx="6" type="body"/>
          </p:nvPr>
        </p:nvSpPr>
        <p:spPr>
          <a:xfrm>
            <a:off x="1244367" y="4976730"/>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23" name="Google Shape;623;p70"/>
          <p:cNvSpPr txBox="1"/>
          <p:nvPr>
            <p:ph idx="7" type="body"/>
          </p:nvPr>
        </p:nvSpPr>
        <p:spPr>
          <a:xfrm>
            <a:off x="1238903" y="4567742"/>
            <a:ext cx="4386000" cy="3318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accent2"/>
              </a:buClr>
              <a:buSzPts val="1600"/>
              <a:buFont typeface="Plus Jakarta Sans"/>
              <a:buNone/>
              <a:defRPr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330200" lvl="1" marL="9144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i="0" sz="1600" u="none" cap="none" strike="noStrike">
                <a:solidFill>
                  <a:schemeClr val="accent2"/>
                </a:solidFill>
                <a:latin typeface="Plus Jakarta Sans"/>
                <a:ea typeface="Plus Jakarta Sans"/>
                <a:cs typeface="Plus Jakarta Sans"/>
                <a:sym typeface="Plus Jakarta Sans"/>
              </a:defRPr>
            </a:lvl9pPr>
          </a:lstStyle>
          <a:p/>
        </p:txBody>
      </p:sp>
      <p:sp>
        <p:nvSpPr>
          <p:cNvPr id="624" name="Google Shape;624;p70"/>
          <p:cNvSpPr/>
          <p:nvPr>
            <p:ph idx="8" type="pic"/>
          </p:nvPr>
        </p:nvSpPr>
        <p:spPr>
          <a:xfrm>
            <a:off x="616639" y="2669177"/>
            <a:ext cx="365700" cy="365700"/>
          </a:xfrm>
          <a:prstGeom prst="rect">
            <a:avLst/>
          </a:prstGeom>
          <a:noFill/>
          <a:ln>
            <a:noFill/>
          </a:ln>
        </p:spPr>
      </p:sp>
      <p:sp>
        <p:nvSpPr>
          <p:cNvPr id="625" name="Google Shape;625;p70"/>
          <p:cNvSpPr/>
          <p:nvPr>
            <p:ph idx="9" type="pic"/>
          </p:nvPr>
        </p:nvSpPr>
        <p:spPr>
          <a:xfrm>
            <a:off x="616639" y="3583577"/>
            <a:ext cx="365700" cy="365700"/>
          </a:xfrm>
          <a:prstGeom prst="rect">
            <a:avLst/>
          </a:prstGeom>
          <a:noFill/>
          <a:ln>
            <a:noFill/>
          </a:ln>
        </p:spPr>
      </p:sp>
      <p:sp>
        <p:nvSpPr>
          <p:cNvPr id="626" name="Google Shape;626;p70"/>
          <p:cNvSpPr/>
          <p:nvPr>
            <p:ph idx="13" type="pic"/>
          </p:nvPr>
        </p:nvSpPr>
        <p:spPr>
          <a:xfrm>
            <a:off x="616639" y="4565710"/>
            <a:ext cx="365700" cy="365700"/>
          </a:xfrm>
          <a:prstGeom prst="rect">
            <a:avLst/>
          </a:prstGeom>
          <a:noFill/>
          <a:ln>
            <a:noFill/>
          </a:ln>
        </p:spPr>
      </p:sp>
      <p:sp>
        <p:nvSpPr>
          <p:cNvPr id="627" name="Google Shape;627;p7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28" name="Google Shape;628;p70"/>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callout, insert chart/table">
  <p:cSld name="2_Charts Option 1">
    <p:spTree>
      <p:nvGrpSpPr>
        <p:cNvPr id="629" name="Shape 629"/>
        <p:cNvGrpSpPr/>
        <p:nvPr/>
      </p:nvGrpSpPr>
      <p:grpSpPr>
        <a:xfrm>
          <a:off x="0" y="0"/>
          <a:ext cx="0" cy="0"/>
          <a:chOff x="0" y="0"/>
          <a:chExt cx="0" cy="0"/>
        </a:xfrm>
      </p:grpSpPr>
      <p:sp>
        <p:nvSpPr>
          <p:cNvPr id="630" name="Google Shape;630;p71"/>
          <p:cNvSpPr/>
          <p:nvPr/>
        </p:nvSpPr>
        <p:spPr>
          <a:xfrm>
            <a:off x="6463894" y="3715473"/>
            <a:ext cx="2784300" cy="2477100"/>
          </a:xfrm>
          <a:prstGeom prst="rect">
            <a:avLst/>
          </a:prstGeom>
          <a:solidFill>
            <a:srgbClr val="9DD4EB"/>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1" name="Google Shape;631;p71"/>
          <p:cNvSpPr txBox="1"/>
          <p:nvPr/>
        </p:nvSpPr>
        <p:spPr>
          <a:xfrm>
            <a:off x="6736467" y="3945480"/>
            <a:ext cx="19932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2" name="Google Shape;632;p71"/>
          <p:cNvSpPr txBox="1"/>
          <p:nvPr/>
        </p:nvSpPr>
        <p:spPr>
          <a:xfrm>
            <a:off x="6736467" y="4785000"/>
            <a:ext cx="19932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300" u="none" cap="none" strike="noStrike">
              <a:solidFill>
                <a:schemeClr val="lt2"/>
              </a:solidFill>
              <a:latin typeface="Plus Jakarta Sans Medium"/>
              <a:ea typeface="Plus Jakarta Sans Medium"/>
              <a:cs typeface="Plus Jakarta Sans Medium"/>
              <a:sym typeface="Plus Jakarta Sans Medium"/>
            </a:endParaRPr>
          </a:p>
        </p:txBody>
      </p:sp>
      <p:sp>
        <p:nvSpPr>
          <p:cNvPr id="633" name="Google Shape;633;p71"/>
          <p:cNvSpPr/>
          <p:nvPr/>
        </p:nvSpPr>
        <p:spPr>
          <a:xfrm>
            <a:off x="8729802" y="3930649"/>
            <a:ext cx="2458500" cy="2007300"/>
          </a:xfrm>
          <a:prstGeom prst="rect">
            <a:avLst/>
          </a:prstGeom>
          <a:solidFill>
            <a:srgbClr val="2BA49C">
              <a:alpha val="60380"/>
            </a:srgbClr>
          </a:solid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333333"/>
              </a:buClr>
              <a:buSzPts val="6200"/>
              <a:buFont typeface="Arial"/>
              <a:buNone/>
            </a:pPr>
            <a:r>
              <a:t/>
            </a:r>
            <a:endParaRPr b="0" i="0" sz="3100" u="none" cap="none" strike="noStrike">
              <a:solidFill>
                <a:srgbClr val="B6E5F6"/>
              </a:solidFill>
              <a:latin typeface="Montserrat Black"/>
              <a:ea typeface="Montserrat Black"/>
              <a:cs typeface="Montserrat Black"/>
              <a:sym typeface="Montserrat Black"/>
            </a:endParaRPr>
          </a:p>
        </p:txBody>
      </p:sp>
      <p:sp>
        <p:nvSpPr>
          <p:cNvPr id="634" name="Google Shape;634;p71"/>
          <p:cNvSpPr txBox="1"/>
          <p:nvPr/>
        </p:nvSpPr>
        <p:spPr>
          <a:xfrm>
            <a:off x="9084512" y="3945480"/>
            <a:ext cx="2144700" cy="784500"/>
          </a:xfrm>
          <a:prstGeom prst="rect">
            <a:avLst/>
          </a:prstGeom>
          <a:noFill/>
          <a:ln>
            <a:noFill/>
          </a:ln>
        </p:spPr>
        <p:txBody>
          <a:bodyPr anchorCtr="0" anchor="ctr" bIns="45700" lIns="91425" spcFirstLastPara="1" rIns="91425" wrap="square" tIns="45700">
            <a:noAutofit/>
          </a:bodyPr>
          <a:lstStyle/>
          <a:p>
            <a:pPr indent="0" lvl="0" marL="0" marR="0" rtl="0" algn="l">
              <a:lnSpc>
                <a:spcPct val="125000"/>
              </a:lnSpc>
              <a:spcBef>
                <a:spcPts val="0"/>
              </a:spcBef>
              <a:spcAft>
                <a:spcPts val="0"/>
              </a:spcAft>
              <a:buClr>
                <a:srgbClr val="6266EB"/>
              </a:buClr>
              <a:buSzPts val="5000"/>
              <a:buFont typeface="Arial"/>
              <a:buNone/>
            </a:pPr>
            <a:r>
              <a:rPr b="0" i="0" lang="en-US" sz="4000" u="none" cap="none" strike="noStrike">
                <a:solidFill>
                  <a:schemeClr val="lt2"/>
                </a:solidFill>
                <a:latin typeface="Plus Jakarta Sans Medium"/>
                <a:ea typeface="Plus Jakarta Sans Medium"/>
                <a:cs typeface="Plus Jakarta Sans Medium"/>
                <a:sym typeface="Plus Jakarta Sans Medium"/>
              </a:rPr>
              <a:t>0,000</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5" name="Google Shape;635;p71"/>
          <p:cNvSpPr txBox="1"/>
          <p:nvPr/>
        </p:nvSpPr>
        <p:spPr>
          <a:xfrm>
            <a:off x="9084512" y="4785000"/>
            <a:ext cx="2144700" cy="784500"/>
          </a:xfrm>
          <a:prstGeom prst="rect">
            <a:avLst/>
          </a:prstGeom>
          <a:noFill/>
          <a:ln>
            <a:noFill/>
          </a:ln>
        </p:spPr>
        <p:txBody>
          <a:bodyPr anchorCtr="0" anchor="t" bIns="45700" lIns="91425" spcFirstLastPara="1" rIns="91425" wrap="square" tIns="45700">
            <a:noAutofit/>
          </a:bodyPr>
          <a:lstStyle/>
          <a:p>
            <a:pPr indent="0" lvl="0" marL="0" marR="0" rtl="0" algn="l">
              <a:lnSpc>
                <a:spcPct val="125000"/>
              </a:lnSpc>
              <a:spcBef>
                <a:spcPts val="0"/>
              </a:spcBef>
              <a:spcAft>
                <a:spcPts val="0"/>
              </a:spcAft>
              <a:buClr>
                <a:srgbClr val="1670A5"/>
              </a:buClr>
              <a:buSzPts val="1625"/>
              <a:buFont typeface="Arial"/>
              <a:buNone/>
            </a:pPr>
            <a:r>
              <a:rPr b="0" i="0" lang="en-US" sz="1300" u="none" cap="none" strike="noStrike">
                <a:solidFill>
                  <a:schemeClr val="lt2"/>
                </a:solidFill>
                <a:latin typeface="Plus Jakarta Sans Medium"/>
                <a:ea typeface="Plus Jakarta Sans Medium"/>
                <a:cs typeface="Plus Jakarta Sans Medium"/>
                <a:sym typeface="Plus Jakarta Sans Medium"/>
              </a:rPr>
              <a:t>Lorem ipsum dolor sit amet, consectetur adipiscing elit.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36" name="Google Shape;636;p71"/>
          <p:cNvSpPr/>
          <p:nvPr>
            <p:ph idx="2" type="chart"/>
          </p:nvPr>
        </p:nvSpPr>
        <p:spPr>
          <a:xfrm>
            <a:off x="616639" y="2353895"/>
            <a:ext cx="5536800" cy="3676500"/>
          </a:xfrm>
          <a:prstGeom prst="rect">
            <a:avLst/>
          </a:prstGeom>
          <a:noFill/>
          <a:ln>
            <a:noFill/>
          </a:ln>
        </p:spPr>
        <p:txBody>
          <a:bodyPr anchorCtr="0" anchor="t"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Arial"/>
              <a:buNone/>
              <a:defRPr b="0" i="0" sz="1400" u="none" cap="none" strike="noStrike">
                <a:solidFill>
                  <a:srgbClr val="5E5E5E"/>
                </a:solidFill>
                <a:latin typeface="Plus Jakarta Sans Medium"/>
                <a:ea typeface="Plus Jakarta Sans Medium"/>
                <a:cs typeface="Plus Jakarta Sans Medium"/>
                <a:sym typeface="Plus Jakarta Sans Medium"/>
              </a:defRPr>
            </a:lvl1pPr>
            <a:lvl2pPr lvl="1"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37" name="Google Shape;637;p7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38" name="Google Shape;638;p71"/>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39" name="Google Shape;639;p71"/>
          <p:cNvSpPr txBox="1"/>
          <p:nvPr>
            <p:ph idx="3" type="body"/>
          </p:nvPr>
        </p:nvSpPr>
        <p:spPr>
          <a:xfrm>
            <a:off x="623530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66" name="Shape 66"/>
        <p:cNvGrpSpPr/>
        <p:nvPr/>
      </p:nvGrpSpPr>
      <p:grpSpPr>
        <a:xfrm>
          <a:off x="0" y="0"/>
          <a:ext cx="0" cy="0"/>
          <a:chOff x="0" y="0"/>
          <a:chExt cx="0" cy="0"/>
        </a:xfrm>
      </p:grpSpPr>
      <p:sp>
        <p:nvSpPr>
          <p:cNvPr id="67" name="Google Shape;67;p8"/>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 name="Google Shape;68;p8"/>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9" name="Google Shape;69;p8"/>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70" name="Google Shape;70;p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71" name="Google Shape;71;p8"/>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72" name="Google Shape;72;p8"/>
          <p:cNvSpPr/>
          <p:nvPr>
            <p:ph idx="2" type="pic"/>
          </p:nvPr>
        </p:nvSpPr>
        <p:spPr>
          <a:xfrm>
            <a:off x="5976150" y="1872375"/>
            <a:ext cx="5027700" cy="3261900"/>
          </a:xfrm>
          <a:prstGeom prst="rect">
            <a:avLst/>
          </a:prstGeom>
          <a:solidFill>
            <a:srgbClr val="F2F2F2"/>
          </a:solidFill>
          <a:ln>
            <a:noFill/>
          </a:ln>
        </p:spPr>
      </p:sp>
      <p:sp>
        <p:nvSpPr>
          <p:cNvPr id="73" name="Google Shape;73;p8"/>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 name="Google Shape;74;p8"/>
          <p:cNvSpPr txBox="1"/>
          <p:nvPr>
            <p:ph idx="3" type="body"/>
          </p:nvPr>
        </p:nvSpPr>
        <p:spPr>
          <a:xfrm>
            <a:off x="609750" y="2385825"/>
            <a:ext cx="4893600" cy="3674700"/>
          </a:xfrm>
          <a:prstGeom prst="rect">
            <a:avLst/>
          </a:prstGeom>
          <a:noFill/>
          <a:ln>
            <a:noFill/>
          </a:ln>
        </p:spPr>
        <p:txBody>
          <a:bodyPr anchorCtr="0" anchor="t" bIns="45700" lIns="0" spcFirstLastPara="1" rIns="91425" wrap="square" tIns="45700">
            <a:normAutofit/>
          </a:bodyPr>
          <a:lstStyle>
            <a:lvl1pPr indent="-228600" lvl="0" marL="457200" marR="0" rtl="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rtl="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p:cSld name="1_Custom Layout - Mobile">
    <p:spTree>
      <p:nvGrpSpPr>
        <p:cNvPr id="640" name="Shape 640"/>
        <p:cNvGrpSpPr/>
        <p:nvPr/>
      </p:nvGrpSpPr>
      <p:grpSpPr>
        <a:xfrm>
          <a:off x="0" y="0"/>
          <a:ext cx="0" cy="0"/>
          <a:chOff x="0" y="0"/>
          <a:chExt cx="0" cy="0"/>
        </a:xfrm>
      </p:grpSpPr>
      <p:sp>
        <p:nvSpPr>
          <p:cNvPr id="641" name="Google Shape;641;p72"/>
          <p:cNvSpPr/>
          <p:nvPr/>
        </p:nvSpPr>
        <p:spPr>
          <a:xfrm flipH="1">
            <a:off x="5334000" y="0"/>
            <a:ext cx="6858000" cy="6858000"/>
          </a:xfrm>
          <a:prstGeom prst="rtTriangle">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42" name="Google Shape;642;p72"/>
          <p:cNvSpPr/>
          <p:nvPr/>
        </p:nvSpPr>
        <p:spPr>
          <a:xfrm flipH="1">
            <a:off x="5395187" y="129651"/>
            <a:ext cx="6240600" cy="6240600"/>
          </a:xfrm>
          <a:prstGeom prst="rtTriangle">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643" name="Google Shape;643;p72"/>
          <p:cNvPicPr preferRelativeResize="0"/>
          <p:nvPr/>
        </p:nvPicPr>
        <p:blipFill rotWithShape="1">
          <a:blip r:embed="rId2">
            <a:alphaModFix/>
          </a:blip>
          <a:srcRect b="0" l="0" r="0" t="0"/>
          <a:stretch/>
        </p:blipFill>
        <p:spPr>
          <a:xfrm>
            <a:off x="6096000" y="554121"/>
            <a:ext cx="6240694" cy="6159501"/>
          </a:xfrm>
          <a:prstGeom prst="rect">
            <a:avLst/>
          </a:prstGeom>
          <a:noFill/>
          <a:ln>
            <a:noFill/>
          </a:ln>
        </p:spPr>
      </p:pic>
      <p:sp>
        <p:nvSpPr>
          <p:cNvPr id="644" name="Google Shape;644;p72"/>
          <p:cNvSpPr/>
          <p:nvPr>
            <p:ph idx="2" type="pic"/>
          </p:nvPr>
        </p:nvSpPr>
        <p:spPr>
          <a:xfrm>
            <a:off x="8095047" y="1257696"/>
            <a:ext cx="2124300" cy="4571400"/>
          </a:xfrm>
          <a:prstGeom prst="roundRect">
            <a:avLst>
              <a:gd fmla="val 10302" name="adj"/>
            </a:avLst>
          </a:prstGeom>
          <a:solidFill>
            <a:schemeClr val="lt2"/>
          </a:solidFill>
          <a:ln>
            <a:noFill/>
          </a:ln>
        </p:spPr>
      </p:sp>
      <p:sp>
        <p:nvSpPr>
          <p:cNvPr id="645" name="Google Shape;645;p7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46" name="Google Shape;646;p72"/>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47" name="Google Shape;647;p72"/>
          <p:cNvSpPr txBox="1"/>
          <p:nvPr>
            <p:ph idx="3" type="body"/>
          </p:nvPr>
        </p:nvSpPr>
        <p:spPr>
          <a:xfrm>
            <a:off x="609750" y="2385825"/>
            <a:ext cx="5757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obile view + 3 supporting points">
  <p:cSld name="3_Custom Layout Mobile middle">
    <p:spTree>
      <p:nvGrpSpPr>
        <p:cNvPr id="648" name="Shape 648"/>
        <p:cNvGrpSpPr/>
        <p:nvPr/>
      </p:nvGrpSpPr>
      <p:grpSpPr>
        <a:xfrm>
          <a:off x="0" y="0"/>
          <a:ext cx="0" cy="0"/>
          <a:chOff x="0" y="0"/>
          <a:chExt cx="0" cy="0"/>
        </a:xfrm>
      </p:grpSpPr>
      <p:sp>
        <p:nvSpPr>
          <p:cNvPr id="649" name="Google Shape;649;p73"/>
          <p:cNvSpPr/>
          <p:nvPr/>
        </p:nvSpPr>
        <p:spPr>
          <a:xfrm>
            <a:off x="8833266" y="6569215"/>
            <a:ext cx="2602500" cy="1590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650" name="Google Shape;650;p73"/>
          <p:cNvSpPr/>
          <p:nvPr/>
        </p:nvSpPr>
        <p:spPr>
          <a:xfrm>
            <a:off x="3505516" y="4154626"/>
            <a:ext cx="5406600" cy="5406600"/>
          </a:xfrm>
          <a:prstGeom prst="pie">
            <a:avLst>
              <a:gd fmla="val 10799999" name="adj1"/>
              <a:gd fmla="val 6848" name="adj2"/>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sp>
        <p:nvSpPr>
          <p:cNvPr id="651" name="Google Shape;651;p73"/>
          <p:cNvSpPr/>
          <p:nvPr/>
        </p:nvSpPr>
        <p:spPr>
          <a:xfrm>
            <a:off x="3236290" y="3996266"/>
            <a:ext cx="5286600" cy="5286600"/>
          </a:xfrm>
          <a:prstGeom prst="pie">
            <a:avLst>
              <a:gd fmla="val 10799999" name="adj1"/>
              <a:gd fmla="val 6848" name="adj2"/>
            </a:avLst>
          </a:prstGeom>
          <a:noFill/>
          <a:ln cap="flat" cmpd="sng" w="127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dk1"/>
              </a:solidFill>
              <a:latin typeface="Plus Jakarta Sans Medium"/>
              <a:ea typeface="Plus Jakarta Sans Medium"/>
              <a:cs typeface="Plus Jakarta Sans Medium"/>
              <a:sym typeface="Plus Jakarta Sans Medium"/>
            </a:endParaRPr>
          </a:p>
        </p:txBody>
      </p:sp>
      <p:pic>
        <p:nvPicPr>
          <p:cNvPr descr="A picture containing electronics, monitor&#10;&#10;Description generated with high confidence" id="652" name="Google Shape;652;p73"/>
          <p:cNvPicPr preferRelativeResize="0"/>
          <p:nvPr/>
        </p:nvPicPr>
        <p:blipFill rotWithShape="1">
          <a:blip r:embed="rId2">
            <a:alphaModFix/>
          </a:blip>
          <a:srcRect b="-250" l="0" r="0" t="0"/>
          <a:stretch/>
        </p:blipFill>
        <p:spPr>
          <a:xfrm>
            <a:off x="5021207" y="1876700"/>
            <a:ext cx="2321701" cy="4664524"/>
          </a:xfrm>
          <a:prstGeom prst="rect">
            <a:avLst/>
          </a:prstGeom>
          <a:noFill/>
          <a:ln>
            <a:noFill/>
          </a:ln>
        </p:spPr>
      </p:pic>
      <p:sp>
        <p:nvSpPr>
          <p:cNvPr id="653" name="Google Shape;653;p73"/>
          <p:cNvSpPr/>
          <p:nvPr>
            <p:ph idx="2" type="pic"/>
          </p:nvPr>
        </p:nvSpPr>
        <p:spPr>
          <a:xfrm>
            <a:off x="5146901" y="1993899"/>
            <a:ext cx="2048100" cy="4379100"/>
          </a:xfrm>
          <a:prstGeom prst="rect">
            <a:avLst/>
          </a:prstGeom>
          <a:noFill/>
          <a:ln>
            <a:noFill/>
          </a:ln>
        </p:spPr>
      </p:sp>
      <p:sp>
        <p:nvSpPr>
          <p:cNvPr id="654" name="Google Shape;654;p73"/>
          <p:cNvSpPr txBox="1"/>
          <p:nvPr>
            <p:ph idx="1" type="body"/>
          </p:nvPr>
        </p:nvSpPr>
        <p:spPr>
          <a:xfrm>
            <a:off x="8833267" y="2447367"/>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5" name="Google Shape;655;p73"/>
          <p:cNvSpPr txBox="1"/>
          <p:nvPr>
            <p:ph idx="3" type="body"/>
          </p:nvPr>
        </p:nvSpPr>
        <p:spPr>
          <a:xfrm>
            <a:off x="8833267" y="379848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6" name="Google Shape;656;p73"/>
          <p:cNvSpPr txBox="1"/>
          <p:nvPr>
            <p:ph idx="4" type="body"/>
          </p:nvPr>
        </p:nvSpPr>
        <p:spPr>
          <a:xfrm>
            <a:off x="8833266" y="5117169"/>
            <a:ext cx="2418600" cy="4896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57" name="Google Shape;657;p73"/>
          <p:cNvSpPr/>
          <p:nvPr>
            <p:ph idx="5" type="pic"/>
          </p:nvPr>
        </p:nvSpPr>
        <p:spPr>
          <a:xfrm>
            <a:off x="8146954" y="2518389"/>
            <a:ext cx="365700" cy="365700"/>
          </a:xfrm>
          <a:prstGeom prst="rect">
            <a:avLst/>
          </a:prstGeom>
          <a:noFill/>
          <a:ln>
            <a:noFill/>
          </a:ln>
        </p:spPr>
      </p:sp>
      <p:sp>
        <p:nvSpPr>
          <p:cNvPr id="658" name="Google Shape;658;p73"/>
          <p:cNvSpPr/>
          <p:nvPr>
            <p:ph idx="6" type="pic"/>
          </p:nvPr>
        </p:nvSpPr>
        <p:spPr>
          <a:xfrm>
            <a:off x="8146954" y="3860390"/>
            <a:ext cx="365700" cy="365700"/>
          </a:xfrm>
          <a:prstGeom prst="rect">
            <a:avLst/>
          </a:prstGeom>
          <a:noFill/>
          <a:ln>
            <a:noFill/>
          </a:ln>
        </p:spPr>
      </p:sp>
      <p:sp>
        <p:nvSpPr>
          <p:cNvPr id="659" name="Google Shape;659;p73"/>
          <p:cNvSpPr/>
          <p:nvPr>
            <p:ph idx="7" type="pic"/>
          </p:nvPr>
        </p:nvSpPr>
        <p:spPr>
          <a:xfrm>
            <a:off x="8146954" y="5179070"/>
            <a:ext cx="365700" cy="365700"/>
          </a:xfrm>
          <a:prstGeom prst="rect">
            <a:avLst/>
          </a:prstGeom>
          <a:noFill/>
          <a:ln>
            <a:noFill/>
          </a:ln>
        </p:spPr>
      </p:sp>
      <p:sp>
        <p:nvSpPr>
          <p:cNvPr id="660" name="Google Shape;660;p7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61" name="Google Shape;661;p73"/>
          <p:cNvSpPr txBox="1"/>
          <p:nvPr>
            <p:ph idx="8"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662" name="Google Shape;662;p73"/>
          <p:cNvSpPr txBox="1"/>
          <p:nvPr>
            <p:ph idx="9" type="body"/>
          </p:nvPr>
        </p:nvSpPr>
        <p:spPr>
          <a:xfrm>
            <a:off x="609750" y="2385825"/>
            <a:ext cx="5112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pt timeline/continuum">
  <p:cSld name="2_Custom Layout Timeline 3">
    <p:bg>
      <p:bgPr>
        <a:solidFill>
          <a:schemeClr val="lt2"/>
        </a:solidFill>
      </p:bgPr>
    </p:bg>
    <p:spTree>
      <p:nvGrpSpPr>
        <p:cNvPr id="663" name="Shape 663"/>
        <p:cNvGrpSpPr/>
        <p:nvPr/>
      </p:nvGrpSpPr>
      <p:grpSpPr>
        <a:xfrm>
          <a:off x="0" y="0"/>
          <a:ext cx="0" cy="0"/>
          <a:chOff x="0" y="0"/>
          <a:chExt cx="0" cy="0"/>
        </a:xfrm>
      </p:grpSpPr>
      <p:sp>
        <p:nvSpPr>
          <p:cNvPr id="664" name="Google Shape;664;p74"/>
          <p:cNvSpPr/>
          <p:nvPr/>
        </p:nvSpPr>
        <p:spPr>
          <a:xfrm flipH="1" rot="10800000">
            <a:off x="2645831"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5" name="Google Shape;665;p74"/>
          <p:cNvSpPr/>
          <p:nvPr/>
        </p:nvSpPr>
        <p:spPr>
          <a:xfrm>
            <a:off x="2236262" y="3835806"/>
            <a:ext cx="77757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66" name="Google Shape;666;p74"/>
          <p:cNvSpPr txBox="1"/>
          <p:nvPr>
            <p:ph idx="1" type="body"/>
          </p:nvPr>
        </p:nvSpPr>
        <p:spPr>
          <a:xfrm>
            <a:off x="2472357"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7" name="Google Shape;667;p74"/>
          <p:cNvSpPr txBox="1"/>
          <p:nvPr>
            <p:ph idx="2" type="body"/>
          </p:nvPr>
        </p:nvSpPr>
        <p:spPr>
          <a:xfrm>
            <a:off x="5105106"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Plus Jakarta Sans"/>
              <a:buChar char="□"/>
              <a:defRPr i="0" sz="1400" u="none" cap="none" strike="noStrike">
                <a:solidFill>
                  <a:srgbClr val="000000"/>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668" name="Google Shape;668;p74"/>
          <p:cNvSpPr txBox="1"/>
          <p:nvPr>
            <p:ph idx="3" type="body"/>
          </p:nvPr>
        </p:nvSpPr>
        <p:spPr>
          <a:xfrm>
            <a:off x="7879079"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69" name="Google Shape;669;p74"/>
          <p:cNvSpPr txBox="1"/>
          <p:nvPr>
            <p:ph idx="4" type="body"/>
          </p:nvPr>
        </p:nvSpPr>
        <p:spPr>
          <a:xfrm>
            <a:off x="2916218"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1pPr>
            <a:lvl2pPr indent="-228600" lvl="1" marL="9144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2pPr>
            <a:lvl3pPr indent="-228600" lvl="2" marL="13716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3pPr>
            <a:lvl4pPr indent="-228600" lvl="3" marL="18288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4pPr>
            <a:lvl5pPr indent="-228600" lvl="4" marL="2286000" marR="0" algn="l">
              <a:lnSpc>
                <a:spcPct val="100000"/>
              </a:lnSpc>
              <a:spcBef>
                <a:spcPts val="0"/>
              </a:spcBef>
              <a:spcAft>
                <a:spcPts val="0"/>
              </a:spcAft>
              <a:buSzPts val="1400"/>
              <a:buFont typeface="Plus Jakarta Sans"/>
              <a:buNone/>
              <a:defRPr b="1" i="0" sz="1400" u="none" cap="none" strike="noStrike">
                <a:solidFill>
                  <a:schemeClr val="lt2"/>
                </a:solidFill>
                <a:latin typeface="Plus Jakarta Sans"/>
                <a:ea typeface="Plus Jakarta Sans"/>
                <a:cs typeface="Plus Jakarta Sans"/>
                <a:sym typeface="Plus Jakarta Sans"/>
              </a:defRPr>
            </a:lvl5pPr>
            <a:lvl6pPr indent="-228600" lvl="5" marL="27432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SzPts val="1400"/>
              <a:buFont typeface="Plus Jakarta Sans"/>
              <a:buNone/>
              <a:defRPr i="0" sz="1400" u="none" cap="none" strike="noStrike">
                <a:solidFill>
                  <a:srgbClr val="000000"/>
                </a:solidFill>
                <a:latin typeface="Plus Jakarta Sans"/>
                <a:ea typeface="Plus Jakarta Sans"/>
                <a:cs typeface="Plus Jakarta Sans"/>
                <a:sym typeface="Plus Jakarta Sans"/>
              </a:defRPr>
            </a:lvl9pPr>
          </a:lstStyle>
          <a:p/>
        </p:txBody>
      </p:sp>
      <p:sp>
        <p:nvSpPr>
          <p:cNvPr id="670" name="Google Shape;670;p74"/>
          <p:cNvSpPr/>
          <p:nvPr/>
        </p:nvSpPr>
        <p:spPr>
          <a:xfrm flipH="1" rot="10800000">
            <a:off x="8352149"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1" name="Google Shape;671;p74"/>
          <p:cNvSpPr txBox="1"/>
          <p:nvPr>
            <p:ph idx="5" type="body"/>
          </p:nvPr>
        </p:nvSpPr>
        <p:spPr>
          <a:xfrm>
            <a:off x="8622536"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2" name="Google Shape;672;p74"/>
          <p:cNvSpPr/>
          <p:nvPr/>
        </p:nvSpPr>
        <p:spPr>
          <a:xfrm>
            <a:off x="5493203"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3" name="Google Shape;673;p74"/>
          <p:cNvSpPr txBox="1"/>
          <p:nvPr>
            <p:ph idx="6" type="body"/>
          </p:nvPr>
        </p:nvSpPr>
        <p:spPr>
          <a:xfrm>
            <a:off x="5763590"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74" name="Google Shape;674;p74"/>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75" name="Google Shape;675;p74"/>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7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3_Custom Layout Timeline 4">
    <p:bg>
      <p:bgPr>
        <a:solidFill>
          <a:schemeClr val="lt2"/>
        </a:solidFill>
      </p:bgPr>
    </p:bg>
    <p:spTree>
      <p:nvGrpSpPr>
        <p:cNvPr id="676" name="Shape 676"/>
        <p:cNvGrpSpPr/>
        <p:nvPr/>
      </p:nvGrpSpPr>
      <p:grpSpPr>
        <a:xfrm>
          <a:off x="0" y="0"/>
          <a:ext cx="0" cy="0"/>
          <a:chOff x="0" y="0"/>
          <a:chExt cx="0" cy="0"/>
        </a:xfrm>
      </p:grpSpPr>
      <p:sp>
        <p:nvSpPr>
          <p:cNvPr id="677" name="Google Shape;677;p75"/>
          <p:cNvSpPr/>
          <p:nvPr/>
        </p:nvSpPr>
        <p:spPr>
          <a:xfrm flipH="1" rot="10800000">
            <a:off x="1702558"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8" name="Google Shape;678;p75"/>
          <p:cNvSpPr/>
          <p:nvPr/>
        </p:nvSpPr>
        <p:spPr>
          <a:xfrm>
            <a:off x="1423686" y="3835806"/>
            <a:ext cx="93639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79" name="Google Shape;679;p75"/>
          <p:cNvSpPr txBox="1"/>
          <p:nvPr>
            <p:ph idx="1" type="body"/>
          </p:nvPr>
        </p:nvSpPr>
        <p:spPr>
          <a:xfrm>
            <a:off x="1529084"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0" name="Google Shape;680;p75"/>
          <p:cNvSpPr txBox="1"/>
          <p:nvPr>
            <p:ph idx="2" type="body"/>
          </p:nvPr>
        </p:nvSpPr>
        <p:spPr>
          <a:xfrm>
            <a:off x="4013309"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1" name="Google Shape;681;p75"/>
          <p:cNvSpPr txBox="1"/>
          <p:nvPr>
            <p:ph idx="3" type="body"/>
          </p:nvPr>
        </p:nvSpPr>
        <p:spPr>
          <a:xfrm>
            <a:off x="6383364"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2" name="Google Shape;682;p75"/>
          <p:cNvSpPr txBox="1"/>
          <p:nvPr>
            <p:ph idx="4" type="body"/>
          </p:nvPr>
        </p:nvSpPr>
        <p:spPr>
          <a:xfrm>
            <a:off x="1972945"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3" name="Google Shape;683;p75"/>
          <p:cNvSpPr/>
          <p:nvPr/>
        </p:nvSpPr>
        <p:spPr>
          <a:xfrm flipH="1" rot="10800000">
            <a:off x="6856434"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4" name="Google Shape;684;p75"/>
          <p:cNvSpPr txBox="1"/>
          <p:nvPr>
            <p:ph idx="5" type="body"/>
          </p:nvPr>
        </p:nvSpPr>
        <p:spPr>
          <a:xfrm>
            <a:off x="7126821"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5" name="Google Shape;685;p75"/>
          <p:cNvSpPr/>
          <p:nvPr/>
        </p:nvSpPr>
        <p:spPr>
          <a:xfrm>
            <a:off x="4401406"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6" name="Google Shape;686;p75"/>
          <p:cNvSpPr txBox="1"/>
          <p:nvPr>
            <p:ph idx="6" type="body"/>
          </p:nvPr>
        </p:nvSpPr>
        <p:spPr>
          <a:xfrm>
            <a:off x="4671793"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87" name="Google Shape;687;p75"/>
          <p:cNvSpPr txBox="1"/>
          <p:nvPr>
            <p:ph idx="7" type="body"/>
          </p:nvPr>
        </p:nvSpPr>
        <p:spPr>
          <a:xfrm>
            <a:off x="8730267"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88" name="Google Shape;688;p75"/>
          <p:cNvSpPr/>
          <p:nvPr/>
        </p:nvSpPr>
        <p:spPr>
          <a:xfrm>
            <a:off x="9118364"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89" name="Google Shape;689;p75"/>
          <p:cNvSpPr txBox="1"/>
          <p:nvPr>
            <p:ph idx="8" type="body"/>
          </p:nvPr>
        </p:nvSpPr>
        <p:spPr>
          <a:xfrm>
            <a:off x="9388751"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0" name="Google Shape;690;p75"/>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691" name="Google Shape;691;p75"/>
          <p:cNvSpPr txBox="1"/>
          <p:nvPr>
            <p:ph idx="9"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pt timeline/continuum">
  <p:cSld name="4_Custom Layout Timeline">
    <p:bg>
      <p:bgPr>
        <a:solidFill>
          <a:schemeClr val="lt2"/>
        </a:solidFill>
      </p:bgPr>
    </p:bg>
    <p:spTree>
      <p:nvGrpSpPr>
        <p:cNvPr id="692" name="Shape 692"/>
        <p:cNvGrpSpPr/>
        <p:nvPr/>
      </p:nvGrpSpPr>
      <p:grpSpPr>
        <a:xfrm>
          <a:off x="0" y="0"/>
          <a:ext cx="0" cy="0"/>
          <a:chOff x="0" y="0"/>
          <a:chExt cx="0" cy="0"/>
        </a:xfrm>
      </p:grpSpPr>
      <p:sp>
        <p:nvSpPr>
          <p:cNvPr id="693" name="Google Shape;693;p76"/>
          <p:cNvSpPr/>
          <p:nvPr/>
        </p:nvSpPr>
        <p:spPr>
          <a:xfrm flipH="1" rot="10800000">
            <a:off x="983702" y="2845246"/>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4" name="Google Shape;694;p76"/>
          <p:cNvSpPr/>
          <p:nvPr/>
        </p:nvSpPr>
        <p:spPr>
          <a:xfrm>
            <a:off x="810228" y="3835806"/>
            <a:ext cx="10638000" cy="492600"/>
          </a:xfrm>
          <a:prstGeom prst="roundRect">
            <a:avLst>
              <a:gd fmla="val 50000" name="adj"/>
            </a:avLst>
          </a:prstGeom>
          <a:solidFill>
            <a:schemeClr val="accent3"/>
          </a:solidFill>
          <a:ln>
            <a:noFill/>
          </a:ln>
        </p:spPr>
        <p:txBody>
          <a:bodyPr anchorCtr="0" anchor="ctr" bIns="121900" lIns="121900" spcFirstLastPara="1" rIns="121900" wrap="square" tIns="1219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695" name="Google Shape;695;p76"/>
          <p:cNvSpPr txBox="1"/>
          <p:nvPr>
            <p:ph idx="1" type="body"/>
          </p:nvPr>
        </p:nvSpPr>
        <p:spPr>
          <a:xfrm>
            <a:off x="810228" y="44985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rgbClr val="000000"/>
              </a:buClr>
              <a:buSzPts val="1656"/>
              <a:buFont typeface="Arial"/>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696" name="Google Shape;696;p76"/>
          <p:cNvSpPr txBox="1"/>
          <p:nvPr>
            <p:ph idx="2" type="body"/>
          </p:nvPr>
        </p:nvSpPr>
        <p:spPr>
          <a:xfrm>
            <a:off x="3000855"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7" name="Google Shape;697;p76"/>
          <p:cNvSpPr txBox="1"/>
          <p:nvPr>
            <p:ph idx="3" type="body"/>
          </p:nvPr>
        </p:nvSpPr>
        <p:spPr>
          <a:xfrm>
            <a:off x="512790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698" name="Google Shape;698;p76"/>
          <p:cNvSpPr txBox="1"/>
          <p:nvPr>
            <p:ph idx="4" type="body"/>
          </p:nvPr>
        </p:nvSpPr>
        <p:spPr>
          <a:xfrm>
            <a:off x="1254089"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699" name="Google Shape;699;p76"/>
          <p:cNvSpPr/>
          <p:nvPr/>
        </p:nvSpPr>
        <p:spPr>
          <a:xfrm flipH="1" rot="10800000">
            <a:off x="5600970" y="2845246"/>
            <a:ext cx="974100" cy="9741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0" name="Google Shape;700;p76"/>
          <p:cNvSpPr txBox="1"/>
          <p:nvPr>
            <p:ph idx="5" type="body"/>
          </p:nvPr>
        </p:nvSpPr>
        <p:spPr>
          <a:xfrm>
            <a:off x="587135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1" name="Google Shape;701;p76"/>
          <p:cNvSpPr/>
          <p:nvPr/>
        </p:nvSpPr>
        <p:spPr>
          <a:xfrm>
            <a:off x="3388952" y="4327912"/>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2" name="Google Shape;702;p76"/>
          <p:cNvSpPr txBox="1"/>
          <p:nvPr>
            <p:ph idx="6" type="body"/>
          </p:nvPr>
        </p:nvSpPr>
        <p:spPr>
          <a:xfrm>
            <a:off x="3659339"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3" name="Google Shape;703;p76"/>
          <p:cNvSpPr txBox="1"/>
          <p:nvPr>
            <p:ph idx="7" type="body"/>
          </p:nvPr>
        </p:nvSpPr>
        <p:spPr>
          <a:xfrm>
            <a:off x="7318900" y="2741401"/>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4" name="Google Shape;704;p76"/>
          <p:cNvSpPr/>
          <p:nvPr/>
        </p:nvSpPr>
        <p:spPr>
          <a:xfrm>
            <a:off x="7706997" y="4327912"/>
            <a:ext cx="974100" cy="974100"/>
          </a:xfrm>
          <a:prstGeom prst="teardrop">
            <a:avLst>
              <a:gd fmla="val 100000" name="adj"/>
            </a:avLst>
          </a:prstGeom>
          <a:solidFill>
            <a:schemeClr val="accent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5" name="Google Shape;705;p76"/>
          <p:cNvSpPr txBox="1"/>
          <p:nvPr>
            <p:ph idx="8" type="body"/>
          </p:nvPr>
        </p:nvSpPr>
        <p:spPr>
          <a:xfrm>
            <a:off x="7977384" y="4689416"/>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6" name="Google Shape;706;p76"/>
          <p:cNvSpPr txBox="1"/>
          <p:nvPr>
            <p:ph idx="9" type="body"/>
          </p:nvPr>
        </p:nvSpPr>
        <p:spPr>
          <a:xfrm>
            <a:off x="9422110" y="4460075"/>
            <a:ext cx="1920300" cy="8937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07" name="Google Shape;707;p76"/>
          <p:cNvSpPr/>
          <p:nvPr/>
        </p:nvSpPr>
        <p:spPr>
          <a:xfrm flipH="1" rot="10800000">
            <a:off x="9895180" y="2845246"/>
            <a:ext cx="974100" cy="9741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08" name="Google Shape;708;p76"/>
          <p:cNvSpPr txBox="1"/>
          <p:nvPr>
            <p:ph idx="13" type="body"/>
          </p:nvPr>
        </p:nvSpPr>
        <p:spPr>
          <a:xfrm>
            <a:off x="10165567" y="3206750"/>
            <a:ext cx="603300" cy="4287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00000"/>
              </a:lnSpc>
              <a:spcBef>
                <a:spcPts val="0"/>
              </a:spcBef>
              <a:spcAft>
                <a:spcPts val="0"/>
              </a:spcAft>
              <a:buSzPts val="1400"/>
              <a:buNone/>
              <a:defRPr b="1" i="0" sz="1400" u="none" cap="none" strike="noStrike">
                <a:solidFill>
                  <a:schemeClr val="lt2"/>
                </a:solidFill>
                <a:latin typeface="Plus Jakarta Sans Medium"/>
                <a:ea typeface="Plus Jakarta Sans Medium"/>
                <a:cs typeface="Plus Jakarta Sans Medium"/>
                <a:sym typeface="Plus Jakarta Sans Medium"/>
              </a:defRPr>
            </a:lvl5pPr>
            <a:lvl6pPr indent="-228600" lvl="5" marL="27432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indent="-228600" lvl="6" marL="32004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indent="-228600" lvl="7" marL="36576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indent="-228600" lvl="8" marL="4114800" marR="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709" name="Google Shape;709;p76"/>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10" name="Google Shape;710;p76"/>
          <p:cNvSpPr txBox="1"/>
          <p:nvPr>
            <p:ph idx="14"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r Chart Option">
  <p:cSld name="1_Chart Option 4">
    <p:spTree>
      <p:nvGrpSpPr>
        <p:cNvPr id="711" name="Shape 711"/>
        <p:cNvGrpSpPr/>
        <p:nvPr/>
      </p:nvGrpSpPr>
      <p:grpSpPr>
        <a:xfrm>
          <a:off x="0" y="0"/>
          <a:ext cx="0" cy="0"/>
          <a:chOff x="0" y="0"/>
          <a:chExt cx="0" cy="0"/>
        </a:xfrm>
      </p:grpSpPr>
      <p:sp>
        <p:nvSpPr>
          <p:cNvPr id="712" name="Google Shape;712;p77"/>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accent3"/>
              </a:solidFill>
              <a:latin typeface="Plus Jakarta Sans"/>
              <a:ea typeface="Plus Jakarta Sans"/>
              <a:cs typeface="Plus Jakarta Sans"/>
              <a:sym typeface="Plus Jakarta Sans"/>
            </a:endParaRPr>
          </a:p>
        </p:txBody>
      </p:sp>
      <p:sp>
        <p:nvSpPr>
          <p:cNvPr id="713" name="Google Shape;713;p77"/>
          <p:cNvSpPr/>
          <p:nvPr/>
        </p:nvSpPr>
        <p:spPr>
          <a:xfrm>
            <a:off x="6176747" y="2859755"/>
            <a:ext cx="5111700" cy="286800"/>
          </a:xfrm>
          <a:prstGeom prst="rect">
            <a:avLst/>
          </a:prstGeom>
          <a:solidFill>
            <a:srgbClr val="BDBAF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4" name="Google Shape;714;p77"/>
          <p:cNvSpPr/>
          <p:nvPr/>
        </p:nvSpPr>
        <p:spPr>
          <a:xfrm>
            <a:off x="6176747" y="2859755"/>
            <a:ext cx="3854400" cy="2868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Calibri"/>
              <a:ea typeface="Calibri"/>
              <a:cs typeface="Calibri"/>
              <a:sym typeface="Calibri"/>
            </a:endParaRPr>
          </a:p>
        </p:txBody>
      </p:sp>
      <p:sp>
        <p:nvSpPr>
          <p:cNvPr id="715" name="Google Shape;715;p77"/>
          <p:cNvSpPr/>
          <p:nvPr/>
        </p:nvSpPr>
        <p:spPr>
          <a:xfrm>
            <a:off x="6203950" y="3892133"/>
            <a:ext cx="5111700" cy="286800"/>
          </a:xfrm>
          <a:prstGeom prst="rect">
            <a:avLst/>
          </a:prstGeom>
          <a:solidFill>
            <a:srgbClr val="9DD4E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6" name="Google Shape;716;p77"/>
          <p:cNvSpPr/>
          <p:nvPr/>
        </p:nvSpPr>
        <p:spPr>
          <a:xfrm>
            <a:off x="6203950" y="3892133"/>
            <a:ext cx="2892300" cy="286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7" name="Google Shape;717;p77"/>
          <p:cNvSpPr/>
          <p:nvPr/>
        </p:nvSpPr>
        <p:spPr>
          <a:xfrm>
            <a:off x="6203950" y="4844716"/>
            <a:ext cx="5111700" cy="286800"/>
          </a:xfrm>
          <a:prstGeom prst="rect">
            <a:avLst/>
          </a:prstGeom>
          <a:solidFill>
            <a:srgbClr val="FAFAF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8" name="Google Shape;718;p77"/>
          <p:cNvSpPr/>
          <p:nvPr/>
        </p:nvSpPr>
        <p:spPr>
          <a:xfrm>
            <a:off x="6203950" y="4844716"/>
            <a:ext cx="5111700" cy="2868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i="0" sz="1400" u="none" cap="none" strike="noStrike">
              <a:solidFill>
                <a:schemeClr val="dk1"/>
              </a:solidFill>
              <a:latin typeface="Plus Jakarta Sans"/>
              <a:ea typeface="Plus Jakarta Sans"/>
              <a:cs typeface="Plus Jakarta Sans"/>
              <a:sym typeface="Plus Jakarta Sans"/>
            </a:endParaRPr>
          </a:p>
        </p:txBody>
      </p:sp>
      <p:sp>
        <p:nvSpPr>
          <p:cNvPr id="719" name="Google Shape;719;p77"/>
          <p:cNvSpPr txBox="1"/>
          <p:nvPr>
            <p:ph idx="1" type="body"/>
          </p:nvPr>
        </p:nvSpPr>
        <p:spPr>
          <a:xfrm>
            <a:off x="4697813" y="2552420"/>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0" name="Google Shape;720;p77"/>
          <p:cNvSpPr txBox="1"/>
          <p:nvPr>
            <p:ph idx="2" type="body"/>
          </p:nvPr>
        </p:nvSpPr>
        <p:spPr>
          <a:xfrm>
            <a:off x="6176747" y="243507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1" name="Google Shape;721;p77"/>
          <p:cNvSpPr txBox="1"/>
          <p:nvPr>
            <p:ph idx="3" type="body"/>
          </p:nvPr>
        </p:nvSpPr>
        <p:spPr>
          <a:xfrm>
            <a:off x="6203950" y="3430117"/>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2" name="Google Shape;722;p77"/>
          <p:cNvSpPr txBox="1"/>
          <p:nvPr>
            <p:ph idx="4" type="body"/>
          </p:nvPr>
        </p:nvSpPr>
        <p:spPr>
          <a:xfrm>
            <a:off x="6203950" y="4381521"/>
            <a:ext cx="5767200" cy="4089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dk1"/>
              </a:buClr>
              <a:buSzPts val="1288"/>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23" name="Google Shape;723;p77"/>
          <p:cNvSpPr txBox="1"/>
          <p:nvPr>
            <p:ph idx="5" type="body"/>
          </p:nvPr>
        </p:nvSpPr>
        <p:spPr>
          <a:xfrm>
            <a:off x="4697812" y="357660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4" name="Google Shape;724;p77"/>
          <p:cNvSpPr txBox="1"/>
          <p:nvPr>
            <p:ph idx="6" type="body"/>
          </p:nvPr>
        </p:nvSpPr>
        <p:spPr>
          <a:xfrm>
            <a:off x="4697811" y="4523577"/>
            <a:ext cx="1395000" cy="673800"/>
          </a:xfrm>
          <a:prstGeom prst="rect">
            <a:avLst/>
          </a:prstGeom>
          <a:noFill/>
          <a:ln>
            <a:noFill/>
          </a:ln>
        </p:spPr>
        <p:txBody>
          <a:bodyPr anchorCtr="0" anchor="t" bIns="45700" lIns="0" spcFirstLastPara="1" rIns="91425" wrap="square" tIns="45700">
            <a:noAutofit/>
          </a:bodyPr>
          <a:lstStyle>
            <a:lvl1pPr indent="-228600" lvl="0" marL="457200" marR="0" algn="l">
              <a:lnSpc>
                <a:spcPct val="125000"/>
              </a:lnSpc>
              <a:spcBef>
                <a:spcPts val="0"/>
              </a:spcBef>
              <a:spcAft>
                <a:spcPts val="0"/>
              </a:spcAft>
              <a:buClr>
                <a:schemeClr val="accent2"/>
              </a:buClr>
              <a:buSzPts val="1288"/>
              <a:buFont typeface="Plus Jakarta Sans"/>
              <a:buNone/>
              <a:defRPr b="1" i="0" sz="3600" u="none" cap="none" strike="noStrike">
                <a:solidFill>
                  <a:schemeClr val="accent2"/>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2"/>
              </a:buClr>
              <a:buSzPts val="1710"/>
              <a:buFont typeface="Plus Jakarta Sans"/>
              <a:buChar char="□"/>
              <a:defRPr b="1" i="0" sz="1400" u="none" cap="none" strike="noStrike">
                <a:solidFill>
                  <a:schemeClr val="accent2"/>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2"/>
              </a:buClr>
              <a:buSzPts val="1800"/>
              <a:buFont typeface="Plus Jakarta Sans"/>
              <a:buChar char="•"/>
              <a:defRPr b="1" i="0" sz="1400" u="none" cap="none" strike="noStrike">
                <a:solidFill>
                  <a:schemeClr val="accent2"/>
                </a:solidFill>
                <a:latin typeface="Plus Jakarta Sans"/>
                <a:ea typeface="Plus Jakarta Sans"/>
                <a:cs typeface="Plus Jakarta Sans"/>
                <a:sym typeface="Plus Jakarta Sans"/>
              </a:defRPr>
            </a:lvl9pPr>
          </a:lstStyle>
          <a:p/>
        </p:txBody>
      </p:sp>
      <p:sp>
        <p:nvSpPr>
          <p:cNvPr id="725" name="Google Shape;725;p7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26" name="Google Shape;726;p77"/>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27" name="Google Shape;727;p77"/>
          <p:cNvSpPr txBox="1"/>
          <p:nvPr>
            <p:ph idx="8" type="body"/>
          </p:nvPr>
        </p:nvSpPr>
        <p:spPr>
          <a:xfrm>
            <a:off x="609750" y="2385825"/>
            <a:ext cx="42348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Images">
  <p:cSld name="Four Images">
    <p:spTree>
      <p:nvGrpSpPr>
        <p:cNvPr id="728" name="Shape 728"/>
        <p:cNvGrpSpPr/>
        <p:nvPr/>
      </p:nvGrpSpPr>
      <p:grpSpPr>
        <a:xfrm>
          <a:off x="0" y="0"/>
          <a:ext cx="0" cy="0"/>
          <a:chOff x="0" y="0"/>
          <a:chExt cx="0" cy="0"/>
        </a:xfrm>
      </p:grpSpPr>
      <p:sp>
        <p:nvSpPr>
          <p:cNvPr id="729" name="Google Shape;729;p78"/>
          <p:cNvSpPr/>
          <p:nvPr/>
        </p:nvSpPr>
        <p:spPr>
          <a:xfrm>
            <a:off x="0" y="0"/>
            <a:ext cx="12192000" cy="6858000"/>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descr="Icon&#10;&#10;Description automatically generated" id="730" name="Google Shape;730;p78"/>
          <p:cNvPicPr preferRelativeResize="0"/>
          <p:nvPr/>
        </p:nvPicPr>
        <p:blipFill rotWithShape="1">
          <a:blip r:embed="rId2">
            <a:alphaModFix amt="9000"/>
          </a:blip>
          <a:srcRect b="0" l="0" r="0" t="0"/>
          <a:stretch/>
        </p:blipFill>
        <p:spPr>
          <a:xfrm>
            <a:off x="2957442" y="292797"/>
            <a:ext cx="6267691" cy="6267691"/>
          </a:xfrm>
          <a:prstGeom prst="rect">
            <a:avLst/>
          </a:prstGeom>
          <a:noFill/>
          <a:ln>
            <a:noFill/>
          </a:ln>
        </p:spPr>
      </p:pic>
      <p:sp>
        <p:nvSpPr>
          <p:cNvPr id="731" name="Google Shape;731;p78"/>
          <p:cNvSpPr/>
          <p:nvPr>
            <p:ph idx="2" type="pic"/>
          </p:nvPr>
        </p:nvSpPr>
        <p:spPr>
          <a:xfrm>
            <a:off x="6093644" y="3431357"/>
            <a:ext cx="6096000" cy="3429000"/>
          </a:xfrm>
          <a:prstGeom prst="rect">
            <a:avLst/>
          </a:prstGeom>
          <a:noFill/>
          <a:ln>
            <a:noFill/>
          </a:ln>
        </p:spPr>
      </p:sp>
      <p:sp>
        <p:nvSpPr>
          <p:cNvPr id="732" name="Google Shape;732;p78"/>
          <p:cNvSpPr/>
          <p:nvPr>
            <p:ph idx="3" type="pic"/>
          </p:nvPr>
        </p:nvSpPr>
        <p:spPr>
          <a:xfrm>
            <a:off x="6096000" y="-4715"/>
            <a:ext cx="6096000" cy="3429000"/>
          </a:xfrm>
          <a:prstGeom prst="rect">
            <a:avLst/>
          </a:prstGeom>
          <a:noFill/>
          <a:ln>
            <a:noFill/>
          </a:ln>
        </p:spPr>
      </p:sp>
      <p:sp>
        <p:nvSpPr>
          <p:cNvPr id="733" name="Google Shape;733;p78"/>
          <p:cNvSpPr/>
          <p:nvPr>
            <p:ph idx="4" type="pic"/>
          </p:nvPr>
        </p:nvSpPr>
        <p:spPr>
          <a:xfrm>
            <a:off x="-1571" y="3431357"/>
            <a:ext cx="6096000" cy="3429000"/>
          </a:xfrm>
          <a:prstGeom prst="rect">
            <a:avLst/>
          </a:prstGeom>
          <a:noFill/>
          <a:ln>
            <a:noFill/>
          </a:ln>
        </p:spPr>
      </p:sp>
      <p:sp>
        <p:nvSpPr>
          <p:cNvPr id="734" name="Google Shape;734;p78"/>
          <p:cNvSpPr/>
          <p:nvPr>
            <p:ph idx="5" type="pic"/>
          </p:nvPr>
        </p:nvSpPr>
        <p:spPr>
          <a:xfrm>
            <a:off x="-9425" y="-4715"/>
            <a:ext cx="6096000" cy="3429000"/>
          </a:xfrm>
          <a:prstGeom prst="rect">
            <a:avLst/>
          </a:prstGeom>
          <a:noFill/>
          <a:ln>
            <a:noFill/>
          </a:ln>
        </p:spPr>
      </p:sp>
      <p:sp>
        <p:nvSpPr>
          <p:cNvPr id="735" name="Google Shape;735;p78"/>
          <p:cNvSpPr txBox="1"/>
          <p:nvPr>
            <p:ph idx="1" type="body"/>
          </p:nvPr>
        </p:nvSpPr>
        <p:spPr>
          <a:xfrm>
            <a:off x="839063" y="1303020"/>
            <a:ext cx="4414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6" name="Google Shape;736;p78"/>
          <p:cNvSpPr txBox="1"/>
          <p:nvPr>
            <p:ph idx="6" type="body"/>
          </p:nvPr>
        </p:nvSpPr>
        <p:spPr>
          <a:xfrm>
            <a:off x="6992804" y="1303020"/>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7" name="Google Shape;737;p78"/>
          <p:cNvSpPr txBox="1"/>
          <p:nvPr>
            <p:ph idx="7" type="body"/>
          </p:nvPr>
        </p:nvSpPr>
        <p:spPr>
          <a:xfrm>
            <a:off x="6992804"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
        <p:nvSpPr>
          <p:cNvPr id="738" name="Google Shape;738;p78"/>
          <p:cNvSpPr txBox="1"/>
          <p:nvPr>
            <p:ph idx="8" type="body"/>
          </p:nvPr>
        </p:nvSpPr>
        <p:spPr>
          <a:xfrm>
            <a:off x="897589" y="4734377"/>
            <a:ext cx="4297800" cy="822900"/>
          </a:xfrm>
          <a:prstGeom prst="rect">
            <a:avLst/>
          </a:prstGeom>
          <a:noFill/>
          <a:ln>
            <a:noFill/>
          </a:ln>
        </p:spPr>
        <p:txBody>
          <a:bodyPr anchorCtr="0" anchor="ctr" bIns="0" lIns="0" spcFirstLastPara="1" rIns="91425" wrap="square" tIns="0">
            <a:noAutofit/>
          </a:bodyPr>
          <a:lstStyle>
            <a:lvl1pPr indent="-228600" lvl="0" marL="457200" marR="0" algn="ctr">
              <a:lnSpc>
                <a:spcPct val="120000"/>
              </a:lnSpc>
              <a:spcBef>
                <a:spcPts val="0"/>
              </a:spcBef>
              <a:spcAft>
                <a:spcPts val="0"/>
              </a:spcAft>
              <a:buClr>
                <a:srgbClr val="000000"/>
              </a:buClr>
              <a:buSzPts val="2392"/>
              <a:buFont typeface="Plus Jakarta Sans"/>
              <a:buNone/>
              <a:defRPr i="0" sz="2400" u="none" cap="none" strike="noStrike">
                <a:solidFill>
                  <a:schemeClr val="lt2"/>
                </a:solidFill>
                <a:latin typeface="Plus Jakarta Sans ExtraBold"/>
                <a:ea typeface="Plus Jakarta Sans ExtraBold"/>
                <a:cs typeface="Plus Jakarta Sans ExtraBold"/>
                <a:sym typeface="Plus Jakarta Sans ExtraBold"/>
              </a:defRPr>
            </a:lvl1pPr>
            <a:lvl2pPr indent="-228600" lvl="1" marL="914400" marR="0" algn="ctr">
              <a:lnSpc>
                <a:spcPct val="100000"/>
              </a:lnSpc>
              <a:spcBef>
                <a:spcPts val="0"/>
              </a:spcBef>
              <a:spcAft>
                <a:spcPts val="0"/>
              </a:spcAft>
              <a:buClr>
                <a:srgbClr val="000000"/>
              </a:buClr>
              <a:buSzPts val="1330"/>
              <a:buFont typeface="Plus Jakarta Sans"/>
              <a:buNone/>
              <a:defRPr i="0" sz="1400" u="none" cap="none" strike="noStrike">
                <a:solidFill>
                  <a:srgbClr val="51BFFC"/>
                </a:solidFill>
                <a:latin typeface="Plus Jakarta Sans"/>
                <a:ea typeface="Plus Jakarta Sans"/>
                <a:cs typeface="Plus Jakarta Sans"/>
                <a:sym typeface="Plus Jakarta Sans"/>
              </a:defRPr>
            </a:lvl2pPr>
            <a:lvl3pPr indent="-228600" lvl="2" marL="1371600" marR="0" algn="l">
              <a:lnSpc>
                <a:spcPct val="125000"/>
              </a:lnSpc>
              <a:spcBef>
                <a:spcPts val="0"/>
              </a:spcBef>
              <a:spcAft>
                <a:spcPts val="0"/>
              </a:spcAft>
              <a:buClr>
                <a:srgbClr val="000000"/>
              </a:buClr>
              <a:buSzPts val="1000"/>
              <a:buFont typeface="Plus Jakarta Sans"/>
              <a:buNone/>
              <a:defRPr i="0" sz="1400" u="none" cap="none" strike="noStrike">
                <a:solidFill>
                  <a:srgbClr val="000000"/>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rgbClr val="000000"/>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rgbClr val="000000"/>
                </a:solidFill>
                <a:latin typeface="Plus Jakarta Sans"/>
                <a:ea typeface="Plus Jakarta Sans"/>
                <a:cs typeface="Plus Jakarta Sans"/>
                <a:sym typeface="Plus Jakarta Sans"/>
              </a:defRPr>
            </a:lvl9pPr>
          </a:lstStyle>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2 Timeline Horizontal">
  <p:cSld name="2_Custom Layout Timeline Horizontal">
    <p:spTree>
      <p:nvGrpSpPr>
        <p:cNvPr id="739" name="Shape 739"/>
        <p:cNvGrpSpPr/>
        <p:nvPr/>
      </p:nvGrpSpPr>
      <p:grpSpPr>
        <a:xfrm>
          <a:off x="0" y="0"/>
          <a:ext cx="0" cy="0"/>
          <a:chOff x="0" y="0"/>
          <a:chExt cx="0" cy="0"/>
        </a:xfrm>
      </p:grpSpPr>
      <p:sp>
        <p:nvSpPr>
          <p:cNvPr id="740" name="Google Shape;740;p79"/>
          <p:cNvSpPr/>
          <p:nvPr/>
        </p:nvSpPr>
        <p:spPr>
          <a:xfrm>
            <a:off x="7243197" y="4554269"/>
            <a:ext cx="3974100" cy="538200"/>
          </a:xfrm>
          <a:prstGeom prst="roundRect">
            <a:avLst>
              <a:gd fmla="val 50000" name="adj"/>
            </a:avLst>
          </a:prstGeom>
          <a:solidFill>
            <a:schemeClr val="accent4">
              <a:alpha val="8353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1" name="Google Shape;741;p79"/>
          <p:cNvSpPr/>
          <p:nvPr/>
        </p:nvSpPr>
        <p:spPr>
          <a:xfrm>
            <a:off x="974582" y="4554269"/>
            <a:ext cx="2960100" cy="538200"/>
          </a:xfrm>
          <a:prstGeom prst="roundRect">
            <a:avLst>
              <a:gd fmla="val 50000" name="adj"/>
            </a:avLst>
          </a:prstGeom>
          <a:solidFill>
            <a:schemeClr val="accent3">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2" name="Google Shape;742;p79"/>
          <p:cNvSpPr/>
          <p:nvPr/>
        </p:nvSpPr>
        <p:spPr>
          <a:xfrm>
            <a:off x="3033393" y="4554269"/>
            <a:ext cx="5100900" cy="538200"/>
          </a:xfrm>
          <a:prstGeom prst="roundRect">
            <a:avLst>
              <a:gd fmla="val 50000" name="adj"/>
            </a:avLst>
          </a:prstGeom>
          <a:solidFill>
            <a:schemeClr val="accent2">
              <a:alpha val="69410"/>
            </a:schemeClr>
          </a:solidFill>
          <a:ln cap="flat" cmpd="sng" w="25400">
            <a:solidFill>
              <a:srgbClr val="000000">
                <a:alpha val="0"/>
              </a:srgbClr>
            </a:solidFill>
            <a:prstDash val="solid"/>
            <a:miter lim="0"/>
            <a:headEnd len="sm" w="sm" type="none"/>
            <a:tailEnd len="sm" w="sm" type="none"/>
          </a:ln>
        </p:spPr>
        <p:txBody>
          <a:bodyPr anchorCtr="0" anchor="ctr" bIns="0" lIns="0" spcFirstLastPara="1" rIns="0" wrap="square" tIns="0">
            <a:noAutofit/>
          </a:bodyPr>
          <a:lstStyle/>
          <a:p>
            <a:pPr indent="0" lvl="0" marL="0" marR="0" rtl="0" algn="l">
              <a:lnSpc>
                <a:spcPct val="100000"/>
              </a:lnSpc>
              <a:spcBef>
                <a:spcPts val="0"/>
              </a:spcBef>
              <a:spcAft>
                <a:spcPts val="0"/>
              </a:spcAft>
              <a:buClr>
                <a:srgbClr val="000000"/>
              </a:buClr>
              <a:buSzPts val="4000"/>
              <a:buFont typeface="Arial"/>
              <a:buNone/>
            </a:pPr>
            <a:r>
              <a:t/>
            </a:r>
            <a:endParaRPr b="0" i="0" sz="4000" u="none" cap="none" strike="noStrike">
              <a:solidFill>
                <a:srgbClr val="FFFFFF"/>
              </a:solidFill>
              <a:latin typeface="Plus Jakarta Sans Medium"/>
              <a:ea typeface="Plus Jakarta Sans Medium"/>
              <a:cs typeface="Plus Jakarta Sans Medium"/>
              <a:sym typeface="Plus Jakarta Sans Medium"/>
            </a:endParaRPr>
          </a:p>
        </p:txBody>
      </p:sp>
      <p:sp>
        <p:nvSpPr>
          <p:cNvPr id="743" name="Google Shape;743;p7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44" name="Google Shape;744;p79"/>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745" name="Google Shape;745;p79"/>
          <p:cNvSpPr txBox="1"/>
          <p:nvPr>
            <p:ph idx="2" type="body"/>
          </p:nvPr>
        </p:nvSpPr>
        <p:spPr>
          <a:xfrm>
            <a:off x="609750" y="2385825"/>
            <a:ext cx="103089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Circles">
  <p:cSld name="3_Custom Layout 2 Circles">
    <p:spTree>
      <p:nvGrpSpPr>
        <p:cNvPr id="746" name="Shape 746"/>
        <p:cNvGrpSpPr/>
        <p:nvPr/>
      </p:nvGrpSpPr>
      <p:grpSpPr>
        <a:xfrm>
          <a:off x="0" y="0"/>
          <a:ext cx="0" cy="0"/>
          <a:chOff x="0" y="0"/>
          <a:chExt cx="0" cy="0"/>
        </a:xfrm>
      </p:grpSpPr>
      <p:sp>
        <p:nvSpPr>
          <p:cNvPr id="747" name="Google Shape;747;p80"/>
          <p:cNvSpPr txBox="1"/>
          <p:nvPr>
            <p:ph idx="1" type="body"/>
          </p:nvPr>
        </p:nvSpPr>
        <p:spPr>
          <a:xfrm>
            <a:off x="1018309" y="5310003"/>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48" name="Google Shape;748;p80"/>
          <p:cNvSpPr txBox="1"/>
          <p:nvPr>
            <p:ph idx="2" type="body"/>
          </p:nvPr>
        </p:nvSpPr>
        <p:spPr>
          <a:xfrm>
            <a:off x="1018309" y="5735597"/>
            <a:ext cx="4613700" cy="5151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49" name="Google Shape;749;p80"/>
          <p:cNvSpPr txBox="1"/>
          <p:nvPr>
            <p:ph idx="3" type="body"/>
          </p:nvPr>
        </p:nvSpPr>
        <p:spPr>
          <a:xfrm>
            <a:off x="6646718" y="5305620"/>
            <a:ext cx="46137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0" name="Google Shape;750;p80"/>
          <p:cNvSpPr txBox="1"/>
          <p:nvPr>
            <p:ph idx="4" type="body"/>
          </p:nvPr>
        </p:nvSpPr>
        <p:spPr>
          <a:xfrm>
            <a:off x="6646718" y="5731214"/>
            <a:ext cx="4613700" cy="5196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51" name="Google Shape;751;p80"/>
          <p:cNvSpPr/>
          <p:nvPr/>
        </p:nvSpPr>
        <p:spPr>
          <a:xfrm flipH="1" rot="10800000">
            <a:off x="1722721" y="2341012"/>
            <a:ext cx="2559900" cy="25599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2" name="Google Shape;752;p80"/>
          <p:cNvSpPr/>
          <p:nvPr>
            <p:ph idx="5" type="pic"/>
          </p:nvPr>
        </p:nvSpPr>
        <p:spPr>
          <a:xfrm>
            <a:off x="2440875" y="2654049"/>
            <a:ext cx="2015400" cy="2015400"/>
          </a:xfrm>
          <a:prstGeom prst="rect">
            <a:avLst/>
          </a:prstGeom>
          <a:solidFill>
            <a:srgbClr val="F2F2F2"/>
          </a:solidFill>
          <a:ln>
            <a:noFill/>
          </a:ln>
        </p:spPr>
      </p:sp>
      <p:sp>
        <p:nvSpPr>
          <p:cNvPr id="753" name="Google Shape;753;p80"/>
          <p:cNvSpPr/>
          <p:nvPr/>
        </p:nvSpPr>
        <p:spPr>
          <a:xfrm flipH="1" rot="10800000">
            <a:off x="7648959" y="2341012"/>
            <a:ext cx="2559900" cy="25599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54" name="Google Shape;754;p80"/>
          <p:cNvSpPr/>
          <p:nvPr>
            <p:ph idx="6" type="pic"/>
          </p:nvPr>
        </p:nvSpPr>
        <p:spPr>
          <a:xfrm>
            <a:off x="8367113" y="2654049"/>
            <a:ext cx="2015400" cy="2015400"/>
          </a:xfrm>
          <a:prstGeom prst="rect">
            <a:avLst/>
          </a:prstGeom>
          <a:solidFill>
            <a:srgbClr val="F2F2F2"/>
          </a:solidFill>
          <a:ln>
            <a:noFill/>
          </a:ln>
        </p:spPr>
      </p:sp>
      <p:sp>
        <p:nvSpPr>
          <p:cNvPr id="755" name="Google Shape;755;p8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56" name="Google Shape;756;p80"/>
          <p:cNvSpPr txBox="1"/>
          <p:nvPr>
            <p:ph idx="7"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circles">
  <p:cSld name="3_Custom Layout 3 circles">
    <p:spTree>
      <p:nvGrpSpPr>
        <p:cNvPr id="757" name="Shape 757"/>
        <p:cNvGrpSpPr/>
        <p:nvPr/>
      </p:nvGrpSpPr>
      <p:grpSpPr>
        <a:xfrm>
          <a:off x="0" y="0"/>
          <a:ext cx="0" cy="0"/>
          <a:chOff x="0" y="0"/>
          <a:chExt cx="0" cy="0"/>
        </a:xfrm>
      </p:grpSpPr>
      <p:sp>
        <p:nvSpPr>
          <p:cNvPr id="758" name="Google Shape;758;p81"/>
          <p:cNvSpPr txBox="1"/>
          <p:nvPr>
            <p:ph idx="1" type="body"/>
          </p:nvPr>
        </p:nvSpPr>
        <p:spPr>
          <a:xfrm>
            <a:off x="1261595" y="5078617"/>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59" name="Google Shape;759;p81"/>
          <p:cNvSpPr txBox="1"/>
          <p:nvPr>
            <p:ph idx="2" type="body"/>
          </p:nvPr>
        </p:nvSpPr>
        <p:spPr>
          <a:xfrm>
            <a:off x="1247991" y="5504211"/>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0" name="Google Shape;760;p81"/>
          <p:cNvSpPr txBox="1"/>
          <p:nvPr>
            <p:ph idx="3" type="body"/>
          </p:nvPr>
        </p:nvSpPr>
        <p:spPr>
          <a:xfrm>
            <a:off x="4956382"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1" name="Google Shape;761;p81"/>
          <p:cNvSpPr txBox="1"/>
          <p:nvPr>
            <p:ph idx="4" type="body"/>
          </p:nvPr>
        </p:nvSpPr>
        <p:spPr>
          <a:xfrm>
            <a:off x="4942778"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2" name="Google Shape;762;p81"/>
          <p:cNvSpPr txBox="1"/>
          <p:nvPr>
            <p:ph idx="5" type="body"/>
          </p:nvPr>
        </p:nvSpPr>
        <p:spPr>
          <a:xfrm>
            <a:off x="8762066" y="5074564"/>
            <a:ext cx="2296500" cy="4002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a:ea typeface="Plus Jakarta Sans"/>
                <a:cs typeface="Plus Jakarta Sans"/>
                <a:sym typeface="Plus Jakarta Sans"/>
              </a:defRPr>
            </a:lvl1pPr>
            <a:lvl2pPr indent="-330200" lvl="1" marL="9144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2pPr>
            <a:lvl3pPr indent="-330200" lvl="2" marL="13716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3pPr>
            <a:lvl4pPr indent="-330200" lvl="3" marL="18288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4pPr>
            <a:lvl5pPr indent="-330200" lvl="4" marL="2286000" marR="0" algn="l">
              <a:lnSpc>
                <a:spcPct val="125000"/>
              </a:lnSpc>
              <a:spcBef>
                <a:spcPts val="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5pPr>
            <a:lvl6pPr indent="-330200" lvl="5" marL="27432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6pPr>
            <a:lvl7pPr indent="-330200" lvl="6" marL="32004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7pPr>
            <a:lvl8pPr indent="-330200" lvl="7" marL="36576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8pPr>
            <a:lvl9pPr indent="-330200" lvl="8" marL="4114800" marR="0" algn="l">
              <a:lnSpc>
                <a:spcPct val="90000"/>
              </a:lnSpc>
              <a:spcBef>
                <a:spcPts val="500"/>
              </a:spcBef>
              <a:spcAft>
                <a:spcPts val="0"/>
              </a:spcAft>
              <a:buClr>
                <a:schemeClr val="accent2"/>
              </a:buClr>
              <a:buSzPts val="1600"/>
              <a:buFont typeface="Plus Jakarta Sans"/>
              <a:buChar char="•"/>
              <a:defRPr b="1" i="0" sz="1600" u="none" cap="none" strike="noStrike">
                <a:solidFill>
                  <a:schemeClr val="accent2"/>
                </a:solidFill>
                <a:latin typeface="Plus Jakarta Sans"/>
                <a:ea typeface="Plus Jakarta Sans"/>
                <a:cs typeface="Plus Jakarta Sans"/>
                <a:sym typeface="Plus Jakarta Sans"/>
              </a:defRPr>
            </a:lvl9pPr>
          </a:lstStyle>
          <a:p/>
        </p:txBody>
      </p:sp>
      <p:sp>
        <p:nvSpPr>
          <p:cNvPr id="763" name="Google Shape;763;p81"/>
          <p:cNvSpPr txBox="1"/>
          <p:nvPr>
            <p:ph idx="6" type="body"/>
          </p:nvPr>
        </p:nvSpPr>
        <p:spPr>
          <a:xfrm>
            <a:off x="8748462" y="5500158"/>
            <a:ext cx="2310300" cy="6264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764" name="Google Shape;764;p81"/>
          <p:cNvSpPr/>
          <p:nvPr/>
        </p:nvSpPr>
        <p:spPr>
          <a:xfrm flipH="1" rot="10800000">
            <a:off x="993516" y="2503162"/>
            <a:ext cx="2328300" cy="23283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5" name="Google Shape;765;p81"/>
          <p:cNvSpPr/>
          <p:nvPr>
            <p:ph idx="7" type="pic"/>
          </p:nvPr>
        </p:nvSpPr>
        <p:spPr>
          <a:xfrm>
            <a:off x="1711670" y="2790201"/>
            <a:ext cx="1833000" cy="1833000"/>
          </a:xfrm>
          <a:prstGeom prst="rect">
            <a:avLst/>
          </a:prstGeom>
          <a:solidFill>
            <a:srgbClr val="F2F2F2"/>
          </a:solidFill>
          <a:ln>
            <a:noFill/>
          </a:ln>
        </p:spPr>
      </p:sp>
      <p:sp>
        <p:nvSpPr>
          <p:cNvPr id="766" name="Google Shape;766;p81"/>
          <p:cNvSpPr/>
          <p:nvPr/>
        </p:nvSpPr>
        <p:spPr>
          <a:xfrm flipH="1" rot="10800000">
            <a:off x="4743713" y="2503162"/>
            <a:ext cx="2328300" cy="2328300"/>
          </a:xfrm>
          <a:prstGeom prst="teardrop">
            <a:avLst>
              <a:gd fmla="val 100000" name="adj"/>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7" name="Google Shape;767;p81"/>
          <p:cNvSpPr/>
          <p:nvPr>
            <p:ph idx="8" type="pic"/>
          </p:nvPr>
        </p:nvSpPr>
        <p:spPr>
          <a:xfrm>
            <a:off x="5461867" y="2790201"/>
            <a:ext cx="1833000" cy="1833000"/>
          </a:xfrm>
          <a:prstGeom prst="rect">
            <a:avLst/>
          </a:prstGeom>
          <a:solidFill>
            <a:srgbClr val="F2F2F2"/>
          </a:solidFill>
          <a:ln>
            <a:noFill/>
          </a:ln>
        </p:spPr>
      </p:sp>
      <p:sp>
        <p:nvSpPr>
          <p:cNvPr id="768" name="Google Shape;768;p81"/>
          <p:cNvSpPr/>
          <p:nvPr/>
        </p:nvSpPr>
        <p:spPr>
          <a:xfrm flipH="1" rot="10800000">
            <a:off x="8540210" y="2503162"/>
            <a:ext cx="2328300" cy="2328300"/>
          </a:xfrm>
          <a:prstGeom prst="teardrop">
            <a:avLst>
              <a:gd fmla="val 100000" name="adj"/>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9" name="Google Shape;769;p81"/>
          <p:cNvSpPr/>
          <p:nvPr>
            <p:ph idx="9" type="pic"/>
          </p:nvPr>
        </p:nvSpPr>
        <p:spPr>
          <a:xfrm>
            <a:off x="9258364" y="2790201"/>
            <a:ext cx="1833000" cy="1833000"/>
          </a:xfrm>
          <a:prstGeom prst="rect">
            <a:avLst/>
          </a:prstGeom>
          <a:solidFill>
            <a:srgbClr val="F2F2F2"/>
          </a:solidFill>
          <a:ln>
            <a:noFill/>
          </a:ln>
        </p:spPr>
      </p:sp>
      <p:sp>
        <p:nvSpPr>
          <p:cNvPr id="770" name="Google Shape;770;p8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1" name="Google Shape;771;p81"/>
          <p:cNvSpPr txBox="1"/>
          <p:nvPr>
            <p:ph idx="13"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75" name="Shape 75"/>
        <p:cNvGrpSpPr/>
        <p:nvPr/>
      </p:nvGrpSpPr>
      <p:grpSpPr>
        <a:xfrm>
          <a:off x="0" y="0"/>
          <a:ext cx="0" cy="0"/>
          <a:chOff x="0" y="0"/>
          <a:chExt cx="0" cy="0"/>
        </a:xfrm>
      </p:grpSpPr>
      <p:sp>
        <p:nvSpPr>
          <p:cNvPr id="76" name="Google Shape;76;p9"/>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 name="Google Shape;77;p9"/>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8" name="Google Shape;78;p9"/>
          <p:cNvSpPr txBox="1"/>
          <p:nvPr>
            <p:ph idx="1" type="body"/>
          </p:nvPr>
        </p:nvSpPr>
        <p:spPr>
          <a:xfrm>
            <a:off x="1516514" y="2452118"/>
            <a:ext cx="2886184" cy="1823536"/>
          </a:xfrm>
          <a:prstGeom prst="rect">
            <a:avLst/>
          </a:prstGeom>
          <a:noFill/>
          <a:ln>
            <a:noFill/>
          </a:ln>
        </p:spPr>
        <p:txBody>
          <a:bodyPr anchorCtr="0" anchor="t" bIns="45700" lIns="0" spcFirstLastPara="1" rIns="91425" wrap="square" tIns="45700">
            <a:spAutoFit/>
          </a:bodyPr>
          <a:lstStyle>
            <a:lvl1pPr indent="-228600" lvl="0" marL="457200" marR="0" rtl="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79" name="Google Shape;79;p9"/>
          <p:cNvSpPr txBox="1"/>
          <p:nvPr>
            <p:ph idx="2" type="body"/>
          </p:nvPr>
        </p:nvSpPr>
        <p:spPr>
          <a:xfrm>
            <a:off x="1519939" y="4059002"/>
            <a:ext cx="2882759" cy="1765077"/>
          </a:xfrm>
          <a:prstGeom prst="rect">
            <a:avLst/>
          </a:prstGeom>
          <a:noFill/>
          <a:ln>
            <a:noFill/>
          </a:ln>
        </p:spPr>
        <p:txBody>
          <a:bodyPr anchorCtr="0" anchor="t" bIns="45700" lIns="0" spcFirstLastPara="1" rIns="91425" wrap="square" tIns="45700">
            <a:normAutofit/>
          </a:bodyPr>
          <a:lstStyle>
            <a:lvl1pPr indent="-228600" lvl="0" marL="457200" marR="0" rtl="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rtl="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rtl="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rtl="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0" name="Google Shape;80;p9"/>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1" name="Google Shape;81;p9"/>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2" name="Google Shape;82;p9"/>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3" name="Google Shape;83;p9"/>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 name="Google Shape;84;p9"/>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rtl="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 name="Google Shape;85;p9"/>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rtl="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6" name="Google Shape;86;p9"/>
          <p:cNvSpPr/>
          <p:nvPr>
            <p:ph idx="9" type="pic"/>
          </p:nvPr>
        </p:nvSpPr>
        <p:spPr>
          <a:xfrm>
            <a:off x="5723645" y="2364629"/>
            <a:ext cx="1005900" cy="1005900"/>
          </a:xfrm>
          <a:prstGeom prst="rect">
            <a:avLst/>
          </a:prstGeom>
          <a:noFill/>
          <a:ln>
            <a:noFill/>
          </a:ln>
        </p:spPr>
      </p:sp>
      <p:sp>
        <p:nvSpPr>
          <p:cNvPr id="87" name="Google Shape;87;p9"/>
          <p:cNvSpPr/>
          <p:nvPr>
            <p:ph idx="13" type="pic"/>
          </p:nvPr>
        </p:nvSpPr>
        <p:spPr>
          <a:xfrm>
            <a:off x="5723645" y="3731213"/>
            <a:ext cx="1005900" cy="1005900"/>
          </a:xfrm>
          <a:prstGeom prst="rect">
            <a:avLst/>
          </a:prstGeom>
          <a:noFill/>
          <a:ln>
            <a:noFill/>
          </a:ln>
        </p:spPr>
      </p:sp>
      <p:sp>
        <p:nvSpPr>
          <p:cNvPr id="88" name="Google Shape;88;p9"/>
          <p:cNvSpPr/>
          <p:nvPr>
            <p:ph idx="14" type="pic"/>
          </p:nvPr>
        </p:nvSpPr>
        <p:spPr>
          <a:xfrm>
            <a:off x="5726372" y="5097797"/>
            <a:ext cx="1005900" cy="1005900"/>
          </a:xfrm>
          <a:prstGeom prst="rect">
            <a:avLst/>
          </a:prstGeom>
          <a:noFill/>
          <a:ln>
            <a:noFill/>
          </a:ln>
        </p:spPr>
      </p:sp>
      <p:sp>
        <p:nvSpPr>
          <p:cNvPr id="89" name="Google Shape;89;p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0" name="Google Shape;90;p9"/>
          <p:cNvSpPr txBox="1"/>
          <p:nvPr>
            <p:ph idx="15"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1_Title and body_1">
    <p:spTree>
      <p:nvGrpSpPr>
        <p:cNvPr id="772" name="Shape 772"/>
        <p:cNvGrpSpPr/>
        <p:nvPr/>
      </p:nvGrpSpPr>
      <p:grpSpPr>
        <a:xfrm>
          <a:off x="0" y="0"/>
          <a:ext cx="0" cy="0"/>
          <a:chOff x="0" y="0"/>
          <a:chExt cx="0" cy="0"/>
        </a:xfrm>
      </p:grpSpPr>
      <p:sp>
        <p:nvSpPr>
          <p:cNvPr id="773" name="Google Shape;773;p82"/>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4" name="Google Shape;774;p82"/>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75" name="Google Shape;775;p8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776" name="Google Shape;776;p82"/>
          <p:cNvSpPr txBox="1"/>
          <p:nvPr>
            <p:ph idx="1" type="body"/>
          </p:nvPr>
        </p:nvSpPr>
        <p:spPr>
          <a:xfrm>
            <a:off x="609750" y="1591660"/>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04800" lvl="1" marL="914400" marR="0" algn="l">
              <a:lnSpc>
                <a:spcPct val="125000"/>
              </a:lnSpc>
              <a:spcBef>
                <a:spcPts val="6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p:cSld name="Title Page">
    <p:spTree>
      <p:nvGrpSpPr>
        <p:cNvPr id="782" name="Shape 782"/>
        <p:cNvGrpSpPr/>
        <p:nvPr/>
      </p:nvGrpSpPr>
      <p:grpSpPr>
        <a:xfrm>
          <a:off x="0" y="0"/>
          <a:ext cx="0" cy="0"/>
          <a:chOff x="0" y="0"/>
          <a:chExt cx="0" cy="0"/>
        </a:xfrm>
      </p:grpSpPr>
      <p:sp>
        <p:nvSpPr>
          <p:cNvPr id="783" name="Google Shape;783;p84"/>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784" name="Google Shape;784;p84"/>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85" name="Google Shape;785;p84"/>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86" name="Google Shape;786;p84"/>
          <p:cNvSpPr/>
          <p:nvPr>
            <p:ph idx="2" type="pic"/>
          </p:nvPr>
        </p:nvSpPr>
        <p:spPr>
          <a:xfrm>
            <a:off x="5984925" y="-5178126"/>
            <a:ext cx="11392800" cy="11439600"/>
          </a:xfrm>
          <a:prstGeom prst="pie">
            <a:avLst>
              <a:gd fmla="val 5392891" name="adj1"/>
              <a:gd fmla="val 10798470" name="adj2"/>
            </a:avLst>
          </a:prstGeom>
          <a:noFill/>
          <a:ln>
            <a:noFill/>
          </a:ln>
        </p:spPr>
      </p:sp>
      <p:sp>
        <p:nvSpPr>
          <p:cNvPr id="787" name="Google Shape;787;p84"/>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88" name="Google Shape;788;p84"/>
          <p:cNvSpPr txBox="1"/>
          <p:nvPr>
            <p:ph idx="3" type="body"/>
          </p:nvPr>
        </p:nvSpPr>
        <p:spPr>
          <a:xfrm>
            <a:off x="761400"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Page with Client Logo 1">
  <p:cSld name="Title Page_1">
    <p:spTree>
      <p:nvGrpSpPr>
        <p:cNvPr id="789" name="Shape 789"/>
        <p:cNvGrpSpPr/>
        <p:nvPr/>
      </p:nvGrpSpPr>
      <p:grpSpPr>
        <a:xfrm>
          <a:off x="0" y="0"/>
          <a:ext cx="0" cy="0"/>
          <a:chOff x="0" y="0"/>
          <a:chExt cx="0" cy="0"/>
        </a:xfrm>
      </p:grpSpPr>
      <p:sp>
        <p:nvSpPr>
          <p:cNvPr id="790" name="Google Shape;790;p85"/>
          <p:cNvSpPr/>
          <p:nvPr/>
        </p:nvSpPr>
        <p:spPr>
          <a:xfrm>
            <a:off x="0" y="0"/>
            <a:ext cx="12192000" cy="6858000"/>
          </a:xfrm>
          <a:prstGeom prst="rect">
            <a:avLst/>
          </a:prstGeom>
          <a:solidFill>
            <a:schemeClr val="dk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791" name="Google Shape;791;p85"/>
          <p:cNvSpPr/>
          <p:nvPr/>
        </p:nvSpPr>
        <p:spPr>
          <a:xfrm>
            <a:off x="1158950" y="5588175"/>
            <a:ext cx="5166415" cy="1429888"/>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no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sp>
        <p:nvSpPr>
          <p:cNvPr id="792" name="Google Shape;792;p85"/>
          <p:cNvSpPr/>
          <p:nvPr/>
        </p:nvSpPr>
        <p:spPr>
          <a:xfrm>
            <a:off x="1445975" y="5708949"/>
            <a:ext cx="4592368" cy="1161184"/>
          </a:xfrm>
          <a:custGeom>
            <a:rect b="b" l="l" r="r" t="t"/>
            <a:pathLst>
              <a:path extrusionOk="0" h="1279542" w="4100329">
                <a:moveTo>
                  <a:pt x="2050164" y="0"/>
                </a:moveTo>
                <a:cubicBezTo>
                  <a:pt x="2918149" y="0"/>
                  <a:pt x="3673147" y="483753"/>
                  <a:pt x="4060256" y="1196357"/>
                </a:cubicBezTo>
                <a:lnTo>
                  <a:pt x="4100329" y="1279542"/>
                </a:lnTo>
                <a:lnTo>
                  <a:pt x="0" y="1279542"/>
                </a:lnTo>
                <a:lnTo>
                  <a:pt x="40072" y="1196357"/>
                </a:lnTo>
                <a:cubicBezTo>
                  <a:pt x="427182" y="483753"/>
                  <a:pt x="1182180" y="0"/>
                  <a:pt x="2050164" y="0"/>
                </a:cubicBezTo>
                <a:close/>
              </a:path>
            </a:pathLst>
          </a:custGeom>
          <a:solidFill>
            <a:schemeClr val="lt2"/>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FFFFFF"/>
              </a:solidFill>
              <a:latin typeface="Calibri"/>
              <a:ea typeface="Calibri"/>
              <a:cs typeface="Calibri"/>
              <a:sym typeface="Calibri"/>
            </a:endParaRPr>
          </a:p>
        </p:txBody>
      </p:sp>
      <p:pic>
        <p:nvPicPr>
          <p:cNvPr id="793" name="Google Shape;793;p85"/>
          <p:cNvPicPr preferRelativeResize="0"/>
          <p:nvPr/>
        </p:nvPicPr>
        <p:blipFill rotWithShape="1">
          <a:blip r:embed="rId2">
            <a:alphaModFix amt="20000"/>
          </a:blip>
          <a:srcRect b="0" l="0" r="0" t="31520"/>
          <a:stretch/>
        </p:blipFill>
        <p:spPr>
          <a:xfrm>
            <a:off x="4527525" y="0"/>
            <a:ext cx="3750350" cy="4696125"/>
          </a:xfrm>
          <a:prstGeom prst="rect">
            <a:avLst/>
          </a:prstGeom>
          <a:noFill/>
          <a:ln>
            <a:noFill/>
          </a:ln>
        </p:spPr>
      </p:pic>
      <p:pic>
        <p:nvPicPr>
          <p:cNvPr id="794" name="Google Shape;794;p85"/>
          <p:cNvPicPr preferRelativeResize="0"/>
          <p:nvPr/>
        </p:nvPicPr>
        <p:blipFill rotWithShape="1">
          <a:blip r:embed="rId3">
            <a:alphaModFix/>
          </a:blip>
          <a:srcRect b="0" l="0" r="0" t="0"/>
          <a:stretch/>
        </p:blipFill>
        <p:spPr>
          <a:xfrm>
            <a:off x="381450" y="501021"/>
            <a:ext cx="2241225" cy="1067250"/>
          </a:xfrm>
          <a:prstGeom prst="rect">
            <a:avLst/>
          </a:prstGeom>
          <a:noFill/>
          <a:ln>
            <a:noFill/>
          </a:ln>
        </p:spPr>
      </p:pic>
      <p:sp>
        <p:nvSpPr>
          <p:cNvPr id="795" name="Google Shape;795;p85"/>
          <p:cNvSpPr/>
          <p:nvPr>
            <p:ph idx="2" type="pic"/>
          </p:nvPr>
        </p:nvSpPr>
        <p:spPr>
          <a:xfrm>
            <a:off x="5984925" y="-5178126"/>
            <a:ext cx="11392800" cy="11439600"/>
          </a:xfrm>
          <a:prstGeom prst="pie">
            <a:avLst>
              <a:gd fmla="val 5392891" name="adj1"/>
              <a:gd fmla="val 10798470" name="adj2"/>
            </a:avLst>
          </a:prstGeom>
          <a:noFill/>
          <a:ln>
            <a:noFill/>
          </a:ln>
        </p:spPr>
      </p:sp>
      <p:sp>
        <p:nvSpPr>
          <p:cNvPr id="796" name="Google Shape;796;p85"/>
          <p:cNvSpPr txBox="1"/>
          <p:nvPr>
            <p:ph idx="1" type="body"/>
          </p:nvPr>
        </p:nvSpPr>
        <p:spPr>
          <a:xfrm>
            <a:off x="651308" y="2436936"/>
            <a:ext cx="4659300" cy="1197300"/>
          </a:xfrm>
          <a:prstGeom prst="rect">
            <a:avLst/>
          </a:prstGeom>
          <a:noFill/>
          <a:ln>
            <a:noFill/>
          </a:ln>
        </p:spPr>
        <p:txBody>
          <a:bodyPr anchorCtr="0" anchor="ctr" bIns="45700" lIns="91425" spcFirstLastPara="1" rIns="0" wrap="square" tIns="45700">
            <a:noAutofit/>
          </a:bodyPr>
          <a:lstStyle>
            <a:lvl1pPr indent="-228600" lvl="0" marL="457200" marR="0" algn="l">
              <a:lnSpc>
                <a:spcPct val="100000"/>
              </a:lnSpc>
              <a:spcBef>
                <a:spcPts val="0"/>
              </a:spcBef>
              <a:spcAft>
                <a:spcPts val="0"/>
              </a:spcAft>
              <a:buClr>
                <a:schemeClr val="lt2"/>
              </a:buClr>
              <a:buSzPts val="4800"/>
              <a:buFont typeface="DM Serif Display"/>
              <a:buNone/>
              <a:defRPr b="0" i="0" sz="4800" u="none" cap="none" strike="noStrike">
                <a:solidFill>
                  <a:schemeClr val="lt2"/>
                </a:solidFill>
                <a:latin typeface="DM Serif Display"/>
                <a:ea typeface="DM Serif Display"/>
                <a:cs typeface="DM Serif Display"/>
                <a:sym typeface="DM Serif Display"/>
              </a:defRPr>
            </a:lvl1pPr>
            <a:lvl2pPr indent="-228600" lvl="1" marL="914400" marR="0" algn="r">
              <a:lnSpc>
                <a:spcPct val="125000"/>
              </a:lnSpc>
              <a:spcBef>
                <a:spcPts val="0"/>
              </a:spcBef>
              <a:spcAft>
                <a:spcPts val="0"/>
              </a:spcAft>
              <a:buClr>
                <a:schemeClr val="lt2"/>
              </a:buClr>
              <a:buSzPts val="1710"/>
              <a:buFont typeface="DM Serif Display"/>
              <a:buNone/>
              <a:defRPr b="0" i="0" sz="1800" u="none" cap="none" strike="noStrike">
                <a:solidFill>
                  <a:schemeClr val="lt2"/>
                </a:solidFill>
                <a:latin typeface="DM Serif Display"/>
                <a:ea typeface="DM Serif Display"/>
                <a:cs typeface="DM Serif Display"/>
                <a:sym typeface="DM Serif Display"/>
              </a:defRPr>
            </a:lvl2pPr>
            <a:lvl3pPr indent="-228600" lvl="2" marL="13716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3pPr>
            <a:lvl4pPr indent="-228600" lvl="3" marL="18288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4pPr>
            <a:lvl5pPr indent="-228600" lvl="4" marL="2286000" marR="0" algn="r">
              <a:lnSpc>
                <a:spcPct val="125000"/>
              </a:lnSpc>
              <a:spcBef>
                <a:spcPts val="0"/>
              </a:spcBef>
              <a:spcAft>
                <a:spcPts val="0"/>
              </a:spcAft>
              <a:buClr>
                <a:schemeClr val="lt2"/>
              </a:buClr>
              <a:buSzPts val="1800"/>
              <a:buFont typeface="DM Serif Display"/>
              <a:buNone/>
              <a:defRPr b="0" i="0" sz="1800" u="none" cap="none" strike="noStrike">
                <a:solidFill>
                  <a:schemeClr val="lt2"/>
                </a:solidFill>
                <a:latin typeface="DM Serif Display"/>
                <a:ea typeface="DM Serif Display"/>
                <a:cs typeface="DM Serif Display"/>
                <a:sym typeface="DM Serif Display"/>
              </a:defRPr>
            </a:lvl5pPr>
            <a:lvl6pPr indent="-342900" lvl="5" marL="27432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6pPr>
            <a:lvl7pPr indent="-342900" lvl="6" marL="32004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7pPr>
            <a:lvl8pPr indent="-342900" lvl="7" marL="36576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8pPr>
            <a:lvl9pPr indent="-342900" lvl="8" marL="4114800" marR="0" algn="l">
              <a:lnSpc>
                <a:spcPct val="90000"/>
              </a:lnSpc>
              <a:spcBef>
                <a:spcPts val="500"/>
              </a:spcBef>
              <a:spcAft>
                <a:spcPts val="0"/>
              </a:spcAft>
              <a:buClr>
                <a:schemeClr val="lt2"/>
              </a:buClr>
              <a:buSzPts val="1800"/>
              <a:buFont typeface="DM Serif Display"/>
              <a:buChar char="•"/>
              <a:defRPr b="0" i="0" sz="1400" u="none" cap="none" strike="noStrike">
                <a:solidFill>
                  <a:schemeClr val="lt2"/>
                </a:solidFill>
                <a:latin typeface="DM Serif Display"/>
                <a:ea typeface="DM Serif Display"/>
                <a:cs typeface="DM Serif Display"/>
                <a:sym typeface="DM Serif Display"/>
              </a:defRPr>
            </a:lvl9pPr>
          </a:lstStyle>
          <a:p/>
        </p:txBody>
      </p:sp>
      <p:sp>
        <p:nvSpPr>
          <p:cNvPr id="797" name="Google Shape;797;p85"/>
          <p:cNvSpPr txBox="1"/>
          <p:nvPr>
            <p:ph idx="3" type="body"/>
          </p:nvPr>
        </p:nvSpPr>
        <p:spPr>
          <a:xfrm>
            <a:off x="743575" y="4296056"/>
            <a:ext cx="6356700" cy="5541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00"/>
              <a:buFont typeface="Plus Jakarta Sans"/>
              <a:buNone/>
              <a:defRPr b="0" i="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845"/>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8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7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600"/>
              <a:buFont typeface="Plus Jakarta Sans"/>
              <a:buNone/>
              <a:defRPr b="0" i="0" sz="1200" u="none" cap="none" strike="noStrike">
                <a:solidFill>
                  <a:schemeClr val="l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lt2"/>
              </a:buClr>
              <a:buSzPts val="1600"/>
              <a:buFont typeface="Plus Jakarta Sans"/>
              <a:buChar char="•"/>
              <a:defRPr b="0" i="0" sz="1200" u="none" cap="none" strike="noStrike">
                <a:solidFill>
                  <a:schemeClr val="lt2"/>
                </a:solidFill>
                <a:latin typeface="Plus Jakarta Sans Medium"/>
                <a:ea typeface="Plus Jakarta Sans Medium"/>
                <a:cs typeface="Plus Jakarta Sans Medium"/>
                <a:sym typeface="Plus Jakarta Sans Medium"/>
              </a:defRPr>
            </a:lvl9pPr>
          </a:lstStyle>
          <a:p/>
        </p:txBody>
      </p:sp>
      <p:sp>
        <p:nvSpPr>
          <p:cNvPr id="798" name="Google Shape;798;p85"/>
          <p:cNvSpPr/>
          <p:nvPr>
            <p:ph idx="4" type="pic"/>
          </p:nvPr>
        </p:nvSpPr>
        <p:spPr>
          <a:xfrm>
            <a:off x="2237450" y="6024600"/>
            <a:ext cx="3070200" cy="642900"/>
          </a:xfrm>
          <a:prstGeom prst="rect">
            <a:avLst/>
          </a:prstGeom>
          <a:noFill/>
          <a:ln>
            <a:noFill/>
          </a:ln>
        </p:spPr>
      </p:sp>
    </p:spTree>
  </p:cSld>
  <p:clrMapOvr>
    <a:masterClrMapping/>
  </p:clrMapOvr>
</p:sldLayout>
</file>

<file path=ppt/slideLayouts/slideLayout8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p:cSld name="Title subhead body">
    <p:spTree>
      <p:nvGrpSpPr>
        <p:cNvPr id="799" name="Shape 799"/>
        <p:cNvGrpSpPr/>
        <p:nvPr/>
      </p:nvGrpSpPr>
      <p:grpSpPr>
        <a:xfrm>
          <a:off x="0" y="0"/>
          <a:ext cx="0" cy="0"/>
          <a:chOff x="0" y="0"/>
          <a:chExt cx="0" cy="0"/>
        </a:xfrm>
      </p:grpSpPr>
      <p:sp>
        <p:nvSpPr>
          <p:cNvPr id="800" name="Google Shape;800;p86"/>
          <p:cNvSpPr txBox="1"/>
          <p:nvPr>
            <p:ph type="title"/>
          </p:nvPr>
        </p:nvSpPr>
        <p:spPr>
          <a:xfrm>
            <a:off x="740664" y="65925"/>
            <a:ext cx="106290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1" name="Google Shape;801;p86"/>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2" name="Google Shape;802;p86"/>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03" name="Google Shape;803;p86"/>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4" name="Google Shape;804;p86"/>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8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body no corner">
  <p:cSld name="Title Subhead body no corner">
    <p:bg>
      <p:bgPr>
        <a:solidFill>
          <a:schemeClr val="lt2"/>
        </a:solidFill>
      </p:bgPr>
    </p:bg>
    <p:spTree>
      <p:nvGrpSpPr>
        <p:cNvPr id="805" name="Shape 805"/>
        <p:cNvGrpSpPr/>
        <p:nvPr/>
      </p:nvGrpSpPr>
      <p:grpSpPr>
        <a:xfrm>
          <a:off x="0" y="0"/>
          <a:ext cx="0" cy="0"/>
          <a:chOff x="0" y="0"/>
          <a:chExt cx="0" cy="0"/>
        </a:xfrm>
      </p:grpSpPr>
      <p:sp>
        <p:nvSpPr>
          <p:cNvPr id="806" name="Google Shape;806;p87"/>
          <p:cNvSpPr txBox="1"/>
          <p:nvPr>
            <p:ph type="title"/>
          </p:nvPr>
        </p:nvSpPr>
        <p:spPr>
          <a:xfrm>
            <a:off x="740664" y="65925"/>
            <a:ext cx="106797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07" name="Google Shape;807;p87"/>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08" name="Google Shape;808;p87"/>
          <p:cNvSpPr txBox="1"/>
          <p:nvPr>
            <p:ph idx="2" type="body"/>
          </p:nvPr>
        </p:nvSpPr>
        <p:spPr>
          <a:xfrm>
            <a:off x="609750" y="2385835"/>
            <a:ext cx="10629000" cy="36747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8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and Four Icons">
  <p:cSld name="Title Subtitle and Four Icons">
    <p:spTree>
      <p:nvGrpSpPr>
        <p:cNvPr id="809" name="Shape 809"/>
        <p:cNvGrpSpPr/>
        <p:nvPr/>
      </p:nvGrpSpPr>
      <p:grpSpPr>
        <a:xfrm>
          <a:off x="0" y="0"/>
          <a:ext cx="0" cy="0"/>
          <a:chOff x="0" y="0"/>
          <a:chExt cx="0" cy="0"/>
        </a:xfrm>
      </p:grpSpPr>
      <p:sp>
        <p:nvSpPr>
          <p:cNvPr id="810" name="Google Shape;810;p88"/>
          <p:cNvSpPr txBox="1"/>
          <p:nvPr>
            <p:ph idx="1" type="body"/>
          </p:nvPr>
        </p:nvSpPr>
        <p:spPr>
          <a:xfrm>
            <a:off x="3573255"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1" name="Google Shape;811;p88"/>
          <p:cNvSpPr txBox="1"/>
          <p:nvPr>
            <p:ph idx="2" type="body"/>
          </p:nvPr>
        </p:nvSpPr>
        <p:spPr>
          <a:xfrm>
            <a:off x="723134"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cxnSp>
        <p:nvCxnSpPr>
          <p:cNvPr id="812" name="Google Shape;812;p88"/>
          <p:cNvCxnSpPr/>
          <p:nvPr/>
        </p:nvCxnSpPr>
        <p:spPr>
          <a:xfrm>
            <a:off x="3280953" y="2479193"/>
            <a:ext cx="0" cy="3317400"/>
          </a:xfrm>
          <a:prstGeom prst="straightConnector1">
            <a:avLst/>
          </a:prstGeom>
          <a:noFill/>
          <a:ln cap="flat" cmpd="sng" w="9525">
            <a:solidFill>
              <a:schemeClr val="accent6"/>
            </a:solidFill>
            <a:prstDash val="solid"/>
            <a:miter lim="800000"/>
            <a:headEnd len="sm" w="sm" type="none"/>
            <a:tailEnd len="sm" w="sm" type="none"/>
          </a:ln>
        </p:spPr>
      </p:cxnSp>
      <p:cxnSp>
        <p:nvCxnSpPr>
          <p:cNvPr id="813" name="Google Shape;813;p88"/>
          <p:cNvCxnSpPr/>
          <p:nvPr/>
        </p:nvCxnSpPr>
        <p:spPr>
          <a:xfrm>
            <a:off x="6234621"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14" name="Google Shape;814;p88"/>
          <p:cNvSpPr txBox="1"/>
          <p:nvPr>
            <p:ph idx="3" type="body"/>
          </p:nvPr>
        </p:nvSpPr>
        <p:spPr>
          <a:xfrm>
            <a:off x="6521673"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15" name="Google Shape;815;p88"/>
          <p:cNvSpPr/>
          <p:nvPr>
            <p:ph idx="4" type="pic"/>
          </p:nvPr>
        </p:nvSpPr>
        <p:spPr>
          <a:xfrm>
            <a:off x="4468758" y="2650009"/>
            <a:ext cx="365700" cy="365700"/>
          </a:xfrm>
          <a:prstGeom prst="rect">
            <a:avLst/>
          </a:prstGeom>
          <a:noFill/>
          <a:ln cap="flat" cmpd="sng" w="9525">
            <a:solidFill>
              <a:schemeClr val="accent6"/>
            </a:solidFill>
            <a:prstDash val="solid"/>
            <a:round/>
            <a:headEnd len="sm" w="sm" type="none"/>
            <a:tailEnd len="sm" w="sm" type="none"/>
          </a:ln>
        </p:spPr>
      </p:sp>
      <p:sp>
        <p:nvSpPr>
          <p:cNvPr id="816" name="Google Shape;816;p88"/>
          <p:cNvSpPr txBox="1"/>
          <p:nvPr>
            <p:ph idx="5" type="body"/>
          </p:nvPr>
        </p:nvSpPr>
        <p:spPr>
          <a:xfrm>
            <a:off x="357063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7" name="Google Shape;817;p88"/>
          <p:cNvSpPr txBox="1"/>
          <p:nvPr>
            <p:ph idx="6" type="body"/>
          </p:nvPr>
        </p:nvSpPr>
        <p:spPr>
          <a:xfrm>
            <a:off x="723134"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8" name="Google Shape;818;p88"/>
          <p:cNvSpPr txBox="1"/>
          <p:nvPr>
            <p:ph idx="7" type="body"/>
          </p:nvPr>
        </p:nvSpPr>
        <p:spPr>
          <a:xfrm>
            <a:off x="6524297"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19" name="Google Shape;819;p88"/>
          <p:cNvSpPr txBox="1"/>
          <p:nvPr>
            <p:ph idx="8" type="body"/>
          </p:nvPr>
        </p:nvSpPr>
        <p:spPr>
          <a:xfrm>
            <a:off x="9479280" y="3296085"/>
            <a:ext cx="2371800" cy="261600"/>
          </a:xfrm>
          <a:prstGeom prst="rect">
            <a:avLst/>
          </a:prstGeom>
          <a:noFill/>
          <a:ln>
            <a:noFill/>
          </a:ln>
        </p:spPr>
        <p:txBody>
          <a:bodyPr anchorCtr="0" anchor="t" bIns="45700" lIns="0" spcFirstLastPara="1" rIns="0" wrap="square" tIns="45700">
            <a:noAutofit/>
          </a:bodyPr>
          <a:lstStyle>
            <a:lvl1pPr indent="-228600" lvl="0" marL="457200" marR="0" algn="ctr">
              <a:lnSpc>
                <a:spcPct val="100000"/>
              </a:lnSpc>
              <a:spcBef>
                <a:spcPts val="0"/>
              </a:spcBef>
              <a:spcAft>
                <a:spcPts val="0"/>
              </a:spcAft>
              <a:buClr>
                <a:schemeClr val="accent2"/>
              </a:buClr>
              <a:buSzPts val="1600"/>
              <a:buFont typeface="Plus Jakarta Sans"/>
              <a:buNone/>
              <a:defRPr b="1" i="0" sz="1600" u="none" cap="none" strike="noStrike">
                <a:solidFill>
                  <a:schemeClr val="accent2"/>
                </a:solidFill>
                <a:latin typeface="Plus Jakarta Sans ExtraBold"/>
                <a:ea typeface="Plus Jakarta Sans ExtraBold"/>
                <a:cs typeface="Plus Jakarta Sans ExtraBold"/>
                <a:sym typeface="Plus Jakarta Sans ExtraBold"/>
              </a:defRPr>
            </a:lvl1pPr>
            <a:lvl2pPr indent="-228600" lvl="1" marL="914400" marR="0" algn="l">
              <a:lnSpc>
                <a:spcPct val="125000"/>
              </a:lnSpc>
              <a:spcBef>
                <a:spcPts val="120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accent2"/>
              </a:buClr>
              <a:buSzPts val="1600"/>
              <a:buFont typeface="Plus Jakarta Sans"/>
              <a:buNone/>
              <a:defRPr b="0" i="0" sz="1600" u="none" cap="none" strike="noStrike">
                <a:solidFill>
                  <a:schemeClr val="accent2"/>
                </a:solidFill>
                <a:latin typeface="Plus Jakarta Sans Medium"/>
                <a:ea typeface="Plus Jakarta Sans Medium"/>
                <a:cs typeface="Plus Jakarta Sans Medium"/>
                <a:sym typeface="Plus Jakarta Sans Medium"/>
              </a:defRPr>
            </a:lvl3pPr>
            <a:lvl4pPr indent="-330200" lvl="3" marL="18288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4pPr>
            <a:lvl5pPr indent="-330200" lvl="4" marL="2286000" marR="0" algn="l">
              <a:lnSpc>
                <a:spcPct val="125000"/>
              </a:lnSpc>
              <a:spcBef>
                <a:spcPts val="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5pPr>
            <a:lvl6pPr indent="-330200" lvl="5" marL="27432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6pPr>
            <a:lvl7pPr indent="-330200" lvl="6" marL="32004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7pPr>
            <a:lvl8pPr indent="-330200" lvl="7" marL="36576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8pPr>
            <a:lvl9pPr indent="-330200" lvl="8" marL="4114800" marR="0" algn="l">
              <a:lnSpc>
                <a:spcPct val="90000"/>
              </a:lnSpc>
              <a:spcBef>
                <a:spcPts val="500"/>
              </a:spcBef>
              <a:spcAft>
                <a:spcPts val="0"/>
              </a:spcAft>
              <a:buClr>
                <a:schemeClr val="accent2"/>
              </a:buClr>
              <a:buSzPts val="1600"/>
              <a:buFont typeface="Plus Jakarta Sans"/>
              <a:buChar char="•"/>
              <a:defRPr b="0" i="0" sz="1600" u="none" cap="none" strike="noStrike">
                <a:solidFill>
                  <a:schemeClr val="accent2"/>
                </a:solidFill>
                <a:latin typeface="Plus Jakarta Sans Medium"/>
                <a:ea typeface="Plus Jakarta Sans Medium"/>
                <a:cs typeface="Plus Jakarta Sans Medium"/>
                <a:sym typeface="Plus Jakarta Sans Medium"/>
              </a:defRPr>
            </a:lvl9pPr>
          </a:lstStyle>
          <a:p/>
        </p:txBody>
      </p:sp>
      <p:sp>
        <p:nvSpPr>
          <p:cNvPr id="820" name="Google Shape;820;p88"/>
          <p:cNvSpPr txBox="1"/>
          <p:nvPr>
            <p:ph idx="9" type="body"/>
          </p:nvPr>
        </p:nvSpPr>
        <p:spPr>
          <a:xfrm>
            <a:off x="9479280" y="3687084"/>
            <a:ext cx="2371800" cy="1854900"/>
          </a:xfrm>
          <a:prstGeom prst="rect">
            <a:avLst/>
          </a:prstGeom>
          <a:noFill/>
          <a:ln>
            <a:noFill/>
          </a:ln>
        </p:spPr>
        <p:txBody>
          <a:bodyPr anchorCtr="0" anchor="t" bIns="45700" lIns="0" spcFirstLastPara="1" rIns="0" wrap="square" tIns="45700">
            <a:normAutofit/>
          </a:bodyPr>
          <a:lstStyle>
            <a:lvl1pPr indent="-228600" lvl="0" marL="457200" marR="0" algn="ctr">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120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dk1"/>
              </a:buClr>
              <a:buSzPts val="1200"/>
              <a:buFont typeface="Plus Jakarta Sans"/>
              <a:buNone/>
              <a:defRPr b="0" i="0" sz="12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algn="l">
              <a:lnSpc>
                <a:spcPct val="125000"/>
              </a:lnSpc>
              <a:spcBef>
                <a:spcPts val="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algn="l">
              <a:lnSpc>
                <a:spcPct val="90000"/>
              </a:lnSpc>
              <a:spcBef>
                <a:spcPts val="500"/>
              </a:spcBef>
              <a:spcAft>
                <a:spcPts val="0"/>
              </a:spcAft>
              <a:buClr>
                <a:schemeClr val="dk1"/>
              </a:buClr>
              <a:buSzPts val="1200"/>
              <a:buFont typeface="Plus Jakarta Sans"/>
              <a:buChar char="•"/>
              <a:defRPr b="0" i="0" sz="1200" u="none" cap="none" strike="noStrike">
                <a:solidFill>
                  <a:schemeClr val="dk1"/>
                </a:solidFill>
                <a:latin typeface="Plus Jakarta Sans Medium"/>
                <a:ea typeface="Plus Jakarta Sans Medium"/>
                <a:cs typeface="Plus Jakarta Sans Medium"/>
                <a:sym typeface="Plus Jakarta Sans Medium"/>
              </a:defRPr>
            </a:lvl9pPr>
          </a:lstStyle>
          <a:p/>
        </p:txBody>
      </p:sp>
      <p:cxnSp>
        <p:nvCxnSpPr>
          <p:cNvPr id="821" name="Google Shape;821;p88"/>
          <p:cNvCxnSpPr/>
          <p:nvPr/>
        </p:nvCxnSpPr>
        <p:spPr>
          <a:xfrm>
            <a:off x="9188289" y="2479193"/>
            <a:ext cx="0" cy="3317400"/>
          </a:xfrm>
          <a:prstGeom prst="straightConnector1">
            <a:avLst/>
          </a:prstGeom>
          <a:noFill/>
          <a:ln cap="flat" cmpd="sng" w="9525">
            <a:solidFill>
              <a:schemeClr val="accent6"/>
            </a:solidFill>
            <a:prstDash val="solid"/>
            <a:miter lim="800000"/>
            <a:headEnd len="sm" w="sm" type="none"/>
            <a:tailEnd len="sm" w="sm" type="none"/>
          </a:ln>
        </p:spPr>
      </p:cxnSp>
      <p:sp>
        <p:nvSpPr>
          <p:cNvPr id="822" name="Google Shape;822;p88"/>
          <p:cNvSpPr/>
          <p:nvPr>
            <p:ph idx="13" type="pic"/>
          </p:nvPr>
        </p:nvSpPr>
        <p:spPr>
          <a:xfrm>
            <a:off x="7524669" y="2650009"/>
            <a:ext cx="365700" cy="365700"/>
          </a:xfrm>
          <a:prstGeom prst="rect">
            <a:avLst/>
          </a:prstGeom>
          <a:noFill/>
          <a:ln cap="flat" cmpd="sng" w="9525">
            <a:solidFill>
              <a:schemeClr val="accent6"/>
            </a:solidFill>
            <a:prstDash val="solid"/>
            <a:round/>
            <a:headEnd len="sm" w="sm" type="none"/>
            <a:tailEnd len="sm" w="sm" type="none"/>
          </a:ln>
        </p:spPr>
      </p:sp>
      <p:sp>
        <p:nvSpPr>
          <p:cNvPr id="823" name="Google Shape;823;p88"/>
          <p:cNvSpPr/>
          <p:nvPr>
            <p:ph idx="14" type="pic"/>
          </p:nvPr>
        </p:nvSpPr>
        <p:spPr>
          <a:xfrm>
            <a:off x="10686767" y="2650009"/>
            <a:ext cx="365700" cy="365700"/>
          </a:xfrm>
          <a:prstGeom prst="rect">
            <a:avLst/>
          </a:prstGeom>
          <a:noFill/>
          <a:ln>
            <a:noFill/>
          </a:ln>
        </p:spPr>
      </p:sp>
      <p:sp>
        <p:nvSpPr>
          <p:cNvPr id="824" name="Google Shape;824;p88"/>
          <p:cNvSpPr/>
          <p:nvPr>
            <p:ph idx="15" type="pic"/>
          </p:nvPr>
        </p:nvSpPr>
        <p:spPr>
          <a:xfrm>
            <a:off x="1726129" y="2650009"/>
            <a:ext cx="365700" cy="365700"/>
          </a:xfrm>
          <a:prstGeom prst="rect">
            <a:avLst/>
          </a:prstGeom>
          <a:noFill/>
          <a:ln>
            <a:noFill/>
          </a:ln>
        </p:spPr>
      </p:sp>
      <p:sp>
        <p:nvSpPr>
          <p:cNvPr id="825" name="Google Shape;825;p8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26" name="Google Shape;826;p88"/>
          <p:cNvSpPr txBox="1"/>
          <p:nvPr>
            <p:ph idx="16"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extLst>
    <p:ext uri="{DCECCB84-F9BA-43D5-87BE-67443E8EF086}">
      <p15:sldGuideLst>
        <p15:guide id="1" pos="7320">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right">
  <p:cSld name="Title subhead content w photo">
    <p:spTree>
      <p:nvGrpSpPr>
        <p:cNvPr id="827" name="Shape 827"/>
        <p:cNvGrpSpPr/>
        <p:nvPr/>
      </p:nvGrpSpPr>
      <p:grpSpPr>
        <a:xfrm>
          <a:off x="0" y="0"/>
          <a:ext cx="0" cy="0"/>
          <a:chOff x="0" y="0"/>
          <a:chExt cx="0" cy="0"/>
        </a:xfrm>
      </p:grpSpPr>
      <p:sp>
        <p:nvSpPr>
          <p:cNvPr id="828" name="Google Shape;828;p89"/>
          <p:cNvSpPr/>
          <p:nvPr/>
        </p:nvSpPr>
        <p:spPr>
          <a:xfrm>
            <a:off x="8520475" y="0"/>
            <a:ext cx="3671700" cy="6550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29" name="Google Shape;829;p89"/>
          <p:cNvSpPr/>
          <p:nvPr/>
        </p:nvSpPr>
        <p:spPr>
          <a:xfrm>
            <a:off x="11533650" y="6550500"/>
            <a:ext cx="658500" cy="307500"/>
          </a:xfrm>
          <a:prstGeom prst="rect">
            <a:avLst/>
          </a:prstGeom>
          <a:solidFill>
            <a:schemeClr val="l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lt1"/>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830" name="Google Shape;830;p89"/>
          <p:cNvSpPr/>
          <p:nvPr>
            <p:ph idx="2" type="pic"/>
          </p:nvPr>
        </p:nvSpPr>
        <p:spPr>
          <a:xfrm flipH="1">
            <a:off x="6458875" y="416100"/>
            <a:ext cx="5733300" cy="6025800"/>
          </a:xfrm>
          <a:prstGeom prst="flowChartDelay">
            <a:avLst/>
          </a:prstGeom>
          <a:noFill/>
          <a:ln>
            <a:noFill/>
          </a:ln>
        </p:spPr>
      </p:sp>
      <p:sp>
        <p:nvSpPr>
          <p:cNvPr id="831" name="Google Shape;831;p89"/>
          <p:cNvSpPr txBox="1"/>
          <p:nvPr>
            <p:ph idx="1"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299085" lvl="1" marL="914400" marR="0" algn="l">
              <a:lnSpc>
                <a:spcPct val="125000"/>
              </a:lnSpc>
              <a:spcBef>
                <a:spcPts val="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2" name="Google Shape;832;p8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33" name="Google Shape;833;p89"/>
          <p:cNvSpPr txBox="1"/>
          <p:nvPr>
            <p:ph idx="3"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99085" lvl="1" marL="914400" marR="0" algn="l">
              <a:lnSpc>
                <a:spcPct val="125000"/>
              </a:lnSpc>
              <a:spcBef>
                <a:spcPts val="600"/>
              </a:spcBef>
              <a:spcAft>
                <a:spcPts val="0"/>
              </a:spcAft>
              <a:buClr>
                <a:schemeClr val="accent2"/>
              </a:buClr>
              <a:buSzPts val="11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aptop view">
  <p:cSld name="Custom Layout Laptop">
    <p:spTree>
      <p:nvGrpSpPr>
        <p:cNvPr id="834" name="Shape 834"/>
        <p:cNvGrpSpPr/>
        <p:nvPr/>
      </p:nvGrpSpPr>
      <p:grpSpPr>
        <a:xfrm>
          <a:off x="0" y="0"/>
          <a:ext cx="0" cy="0"/>
          <a:chOff x="0" y="0"/>
          <a:chExt cx="0" cy="0"/>
        </a:xfrm>
      </p:grpSpPr>
      <p:sp>
        <p:nvSpPr>
          <p:cNvPr id="835" name="Google Shape;835;p90"/>
          <p:cNvSpPr/>
          <p:nvPr/>
        </p:nvSpPr>
        <p:spPr>
          <a:xfrm flipH="1">
            <a:off x="6583075" y="1256225"/>
            <a:ext cx="11236200" cy="11236200"/>
          </a:xfrm>
          <a:prstGeom prst="pie">
            <a:avLst>
              <a:gd fmla="val 16200178" name="adj1"/>
              <a:gd fmla="val 199" name="adj2"/>
            </a:avLst>
          </a:prstGeom>
          <a:solidFill>
            <a:schemeClr val="accent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36" name="Google Shape;836;p90"/>
          <p:cNvSpPr/>
          <p:nvPr/>
        </p:nvSpPr>
        <p:spPr>
          <a:xfrm flipH="1">
            <a:off x="5785950" y="445975"/>
            <a:ext cx="12192000" cy="12192000"/>
          </a:xfrm>
          <a:prstGeom prst="pie">
            <a:avLst>
              <a:gd fmla="val 16200178" name="adj1"/>
              <a:gd fmla="val 199" name="adj2"/>
            </a:avLst>
          </a:prstGeom>
          <a:noFill/>
          <a:ln cap="flat" cmpd="sng" w="952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pic>
        <p:nvPicPr>
          <p:cNvPr id="837" name="Google Shape;837;p90"/>
          <p:cNvPicPr preferRelativeResize="0"/>
          <p:nvPr/>
        </p:nvPicPr>
        <p:blipFill rotWithShape="1">
          <a:blip r:embed="rId2">
            <a:alphaModFix amt="10000"/>
          </a:blip>
          <a:srcRect b="0" l="0" r="0" t="0"/>
          <a:stretch/>
        </p:blipFill>
        <p:spPr>
          <a:xfrm flipH="1" rot="10800000">
            <a:off x="10092375" y="5967475"/>
            <a:ext cx="1677525" cy="449425"/>
          </a:xfrm>
          <a:prstGeom prst="rect">
            <a:avLst/>
          </a:prstGeom>
          <a:noFill/>
          <a:ln>
            <a:noFill/>
          </a:ln>
        </p:spPr>
      </p:pic>
      <p:sp>
        <p:nvSpPr>
          <p:cNvPr id="838" name="Google Shape;838;p90"/>
          <p:cNvSpPr txBox="1"/>
          <p:nvPr>
            <p:ph idx="1" type="body"/>
          </p:nvPr>
        </p:nvSpPr>
        <p:spPr>
          <a:xfrm>
            <a:off x="616640" y="2385835"/>
            <a:ext cx="52503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39" name="Google Shape;839;p90"/>
          <p:cNvSpPr txBox="1"/>
          <p:nvPr>
            <p:ph idx="2" type="body"/>
          </p:nvPr>
        </p:nvSpPr>
        <p:spPr>
          <a:xfrm>
            <a:off x="616639" y="1472184"/>
            <a:ext cx="54795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40" name="Google Shape;840;p9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pic>
        <p:nvPicPr>
          <p:cNvPr id="841" name="Google Shape;841;p90"/>
          <p:cNvPicPr preferRelativeResize="0"/>
          <p:nvPr/>
        </p:nvPicPr>
        <p:blipFill rotWithShape="1">
          <a:blip r:embed="rId3">
            <a:alphaModFix/>
          </a:blip>
          <a:srcRect b="0" l="0" r="0" t="0"/>
          <a:stretch/>
        </p:blipFill>
        <p:spPr>
          <a:xfrm>
            <a:off x="3953750" y="1258775"/>
            <a:ext cx="8931627" cy="6404225"/>
          </a:xfrm>
          <a:prstGeom prst="rect">
            <a:avLst/>
          </a:prstGeom>
          <a:noFill/>
          <a:ln>
            <a:noFill/>
          </a:ln>
        </p:spPr>
      </p:pic>
      <p:sp>
        <p:nvSpPr>
          <p:cNvPr id="842" name="Google Shape;842;p90"/>
          <p:cNvSpPr/>
          <p:nvPr>
            <p:ph idx="3" type="pic"/>
          </p:nvPr>
        </p:nvSpPr>
        <p:spPr>
          <a:xfrm>
            <a:off x="5976150" y="1872375"/>
            <a:ext cx="5027700" cy="3261900"/>
          </a:xfrm>
          <a:prstGeom prst="rect">
            <a:avLst/>
          </a:prstGeom>
          <a:solidFill>
            <a:srgbClr val="F2F2F2"/>
          </a:solidFill>
          <a:ln>
            <a:noFill/>
          </a:ln>
        </p:spPr>
      </p:sp>
    </p:spTree>
  </p:cSld>
  <p:clrMapOvr>
    <a:masterClrMapping/>
  </p:clrMapOvr>
</p:sldLayout>
</file>

<file path=ppt/slideLayouts/slideLayout8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tat + 3 supporting points">
  <p:cSld name="Statistic with Content">
    <p:spTree>
      <p:nvGrpSpPr>
        <p:cNvPr id="843" name="Shape 843"/>
        <p:cNvGrpSpPr/>
        <p:nvPr/>
      </p:nvGrpSpPr>
      <p:grpSpPr>
        <a:xfrm>
          <a:off x="0" y="0"/>
          <a:ext cx="0" cy="0"/>
          <a:chOff x="0" y="0"/>
          <a:chExt cx="0" cy="0"/>
        </a:xfrm>
      </p:grpSpPr>
      <p:sp>
        <p:nvSpPr>
          <p:cNvPr id="844" name="Google Shape;844;p91"/>
          <p:cNvSpPr/>
          <p:nvPr/>
        </p:nvSpPr>
        <p:spPr>
          <a:xfrm>
            <a:off x="696727" y="2309889"/>
            <a:ext cx="3751800" cy="3751800"/>
          </a:xfrm>
          <a:prstGeom prst="teardrop">
            <a:avLst>
              <a:gd fmla="val 100000" name="adj"/>
            </a:avLst>
          </a:prstGeom>
          <a:solidFill>
            <a:schemeClr val="accent4"/>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5" name="Google Shape;845;p91"/>
          <p:cNvSpPr/>
          <p:nvPr/>
        </p:nvSpPr>
        <p:spPr>
          <a:xfrm rot="-5400000">
            <a:off x="1468927" y="2687039"/>
            <a:ext cx="3784200" cy="3784200"/>
          </a:xfrm>
          <a:prstGeom prst="teardrop">
            <a:avLst>
              <a:gd fmla="val 100000" name="adj"/>
            </a:avLst>
          </a:prstGeom>
          <a:solidFill>
            <a:srgbClr val="6CDEDE">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46" name="Google Shape;846;p91"/>
          <p:cNvSpPr txBox="1"/>
          <p:nvPr>
            <p:ph idx="1" type="body"/>
          </p:nvPr>
        </p:nvSpPr>
        <p:spPr>
          <a:xfrm>
            <a:off x="1516514" y="2452118"/>
            <a:ext cx="2886300" cy="18234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rgbClr val="000000"/>
              </a:buClr>
              <a:buSzPts val="1472"/>
              <a:buFont typeface="Arial"/>
              <a:buNone/>
              <a:defRPr b="1" i="0" sz="9000" u="none" cap="none" strike="noStrike">
                <a:solidFill>
                  <a:schemeClr val="lt2"/>
                </a:solidFill>
                <a:latin typeface="Plus Jakarta Sans ExtraBold"/>
                <a:ea typeface="Plus Jakarta Sans ExtraBold"/>
                <a:cs typeface="Plus Jakarta Sans ExtraBold"/>
                <a:sym typeface="Plus Jakarta Sans ExtraBold"/>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7" name="Google Shape;847;p91"/>
          <p:cNvSpPr txBox="1"/>
          <p:nvPr>
            <p:ph idx="2" type="body"/>
          </p:nvPr>
        </p:nvSpPr>
        <p:spPr>
          <a:xfrm>
            <a:off x="1519939" y="4059002"/>
            <a:ext cx="2882700" cy="1765200"/>
          </a:xfrm>
          <a:prstGeom prst="rect">
            <a:avLst/>
          </a:prstGeom>
          <a:noFill/>
          <a:ln>
            <a:noFill/>
          </a:ln>
        </p:spPr>
        <p:txBody>
          <a:bodyPr anchorCtr="0" anchor="t" bIns="45700" lIns="0" spcFirstLastPara="1" rIns="91425" wrap="square" tIns="45700">
            <a:normAutofit/>
          </a:bodyPr>
          <a:lstStyle>
            <a:lvl1pPr indent="-228600" lvl="0" marL="457200" marR="0" algn="ctr">
              <a:lnSpc>
                <a:spcPct val="100000"/>
              </a:lnSpc>
              <a:spcBef>
                <a:spcPts val="0"/>
              </a:spcBef>
              <a:spcAft>
                <a:spcPts val="0"/>
              </a:spcAft>
              <a:buClr>
                <a:srgbClr val="000000"/>
              </a:buClr>
              <a:buSzPts val="1656"/>
              <a:buFont typeface="Arial"/>
              <a:buNone/>
              <a:defRPr b="0" i="0" sz="1800" u="none" cap="none" strike="noStrike">
                <a:solidFill>
                  <a:schemeClr val="lt2"/>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rgbClr val="000000"/>
              </a:buClr>
              <a:buSzPts val="1710"/>
              <a:buFont typeface="Arial"/>
              <a:buChar char="□"/>
              <a:defRPr b="0" i="0" sz="1400" u="none" cap="none" strike="noStrike">
                <a:solidFill>
                  <a:srgbClr val="000000"/>
                </a:solidFill>
                <a:latin typeface="Arial"/>
                <a:ea typeface="Arial"/>
                <a:cs typeface="Arial"/>
                <a:sym typeface="Arial"/>
              </a:defRPr>
            </a:lvl2pPr>
            <a:lvl3pPr indent="-342900" lvl="2" marL="13716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3pPr>
            <a:lvl4pPr indent="-342900" lvl="3" marL="18288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4pPr>
            <a:lvl5pPr indent="-342900" lvl="4" marL="2286000" marR="0" algn="l">
              <a:lnSpc>
                <a:spcPct val="12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5pPr>
            <a:lvl6pPr indent="-342900" lvl="5" marL="27432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6pPr>
            <a:lvl7pPr indent="-342900" lvl="6" marL="32004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7pPr>
            <a:lvl8pPr indent="-342900" lvl="7" marL="36576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8pPr>
            <a:lvl9pPr indent="-342900" lvl="8" marL="4114800" marR="0" algn="l">
              <a:lnSpc>
                <a:spcPct val="90000"/>
              </a:lnSpc>
              <a:spcBef>
                <a:spcPts val="500"/>
              </a:spcBef>
              <a:spcAft>
                <a:spcPts val="0"/>
              </a:spcAft>
              <a:buClr>
                <a:schemeClr val="dk1"/>
              </a:buClr>
              <a:buSzPts val="1800"/>
              <a:buFont typeface="Arial"/>
              <a:buChar char="•"/>
              <a:defRPr b="0" i="0" sz="1400" u="none" cap="none" strike="noStrike">
                <a:solidFill>
                  <a:srgbClr val="000000"/>
                </a:solidFill>
                <a:latin typeface="Arial"/>
                <a:ea typeface="Arial"/>
                <a:cs typeface="Arial"/>
                <a:sym typeface="Arial"/>
              </a:defRPr>
            </a:lvl9pPr>
          </a:lstStyle>
          <a:p/>
        </p:txBody>
      </p:sp>
      <p:sp>
        <p:nvSpPr>
          <p:cNvPr id="848" name="Google Shape;848;p91"/>
          <p:cNvSpPr txBox="1"/>
          <p:nvPr>
            <p:ph idx="3" type="body"/>
          </p:nvPr>
        </p:nvSpPr>
        <p:spPr>
          <a:xfrm>
            <a:off x="6892767" y="237328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49" name="Google Shape;849;p91"/>
          <p:cNvSpPr txBox="1"/>
          <p:nvPr>
            <p:ph idx="4" type="body"/>
          </p:nvPr>
        </p:nvSpPr>
        <p:spPr>
          <a:xfrm>
            <a:off x="6935897" y="279641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0" name="Google Shape;850;p91"/>
          <p:cNvSpPr txBox="1"/>
          <p:nvPr>
            <p:ph idx="5" type="body"/>
          </p:nvPr>
        </p:nvSpPr>
        <p:spPr>
          <a:xfrm>
            <a:off x="6892767" y="3790148"/>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1" name="Google Shape;851;p91"/>
          <p:cNvSpPr txBox="1"/>
          <p:nvPr>
            <p:ph idx="6" type="body"/>
          </p:nvPr>
        </p:nvSpPr>
        <p:spPr>
          <a:xfrm>
            <a:off x="6935897" y="4213277"/>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2" name="Google Shape;852;p91"/>
          <p:cNvSpPr txBox="1"/>
          <p:nvPr>
            <p:ph idx="7" type="body"/>
          </p:nvPr>
        </p:nvSpPr>
        <p:spPr>
          <a:xfrm>
            <a:off x="6892767" y="5205253"/>
            <a:ext cx="4827000" cy="531300"/>
          </a:xfrm>
          <a:prstGeom prst="rect">
            <a:avLst/>
          </a:prstGeom>
          <a:noFill/>
          <a:ln>
            <a:noFill/>
          </a:ln>
        </p:spPr>
        <p:txBody>
          <a:bodyPr anchorCtr="0" anchor="t" bIns="45700" lIns="91425" spcFirstLastPara="1" rIns="91425" wrap="square" tIns="45700">
            <a:normAutofit/>
          </a:bodyPr>
          <a:lstStyle>
            <a:lvl1pPr indent="-228600" lvl="0" marL="457200" marR="0" algn="l">
              <a:lnSpc>
                <a:spcPct val="100000"/>
              </a:lnSpc>
              <a:spcBef>
                <a:spcPts val="0"/>
              </a:spcBef>
              <a:spcAft>
                <a:spcPts val="0"/>
              </a:spcAft>
              <a:buClr>
                <a:schemeClr val="dk1"/>
              </a:buClr>
              <a:buSzPts val="1400"/>
              <a:buFont typeface="Arial"/>
              <a:buNone/>
              <a:defRPr b="0" i="0" sz="16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3" name="Google Shape;853;p91"/>
          <p:cNvSpPr txBox="1"/>
          <p:nvPr>
            <p:ph idx="8" type="body"/>
          </p:nvPr>
        </p:nvSpPr>
        <p:spPr>
          <a:xfrm>
            <a:off x="6935897" y="5628382"/>
            <a:ext cx="4783800" cy="4002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228600" lvl="1" marL="914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2pPr>
            <a:lvl3pPr indent="-228600" lvl="2" marL="1371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3pPr>
            <a:lvl4pPr indent="-228600" lvl="3" marL="1828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4pPr>
            <a:lvl5pPr indent="-228600" lvl="4" marL="22860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5pPr>
            <a:lvl6pPr indent="-228600" lvl="5" marL="27432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6pPr>
            <a:lvl7pPr indent="-228600" lvl="6" marL="32004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7pPr>
            <a:lvl8pPr indent="-228600" lvl="7" marL="36576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8pPr>
            <a:lvl9pPr indent="-228600" lvl="8" marL="4114800" marR="0" algn="l">
              <a:lnSpc>
                <a:spcPct val="100000"/>
              </a:lnSpc>
              <a:spcBef>
                <a:spcPts val="0"/>
              </a:spcBef>
              <a:spcAft>
                <a:spcPts val="0"/>
              </a:spcAft>
              <a:buClr>
                <a:schemeClr val="dk1"/>
              </a:buClr>
              <a:buSzPts val="1400"/>
              <a:buFont typeface="Arial"/>
              <a:buNone/>
              <a:defRPr b="0" i="0" sz="1400" u="none" cap="none" strike="noStrike">
                <a:solidFill>
                  <a:schemeClr val="dk1"/>
                </a:solidFill>
                <a:latin typeface="Arial"/>
                <a:ea typeface="Arial"/>
                <a:cs typeface="Arial"/>
                <a:sym typeface="Arial"/>
              </a:defRPr>
            </a:lvl9pPr>
          </a:lstStyle>
          <a:p/>
        </p:txBody>
      </p:sp>
      <p:sp>
        <p:nvSpPr>
          <p:cNvPr id="854" name="Google Shape;854;p91"/>
          <p:cNvSpPr/>
          <p:nvPr>
            <p:ph idx="9" type="pic"/>
          </p:nvPr>
        </p:nvSpPr>
        <p:spPr>
          <a:xfrm>
            <a:off x="5723645" y="2364629"/>
            <a:ext cx="1005900" cy="1005900"/>
          </a:xfrm>
          <a:prstGeom prst="rect">
            <a:avLst/>
          </a:prstGeom>
          <a:noFill/>
          <a:ln>
            <a:noFill/>
          </a:ln>
        </p:spPr>
      </p:sp>
      <p:sp>
        <p:nvSpPr>
          <p:cNvPr id="855" name="Google Shape;855;p91"/>
          <p:cNvSpPr/>
          <p:nvPr>
            <p:ph idx="13" type="pic"/>
          </p:nvPr>
        </p:nvSpPr>
        <p:spPr>
          <a:xfrm>
            <a:off x="5723645" y="3731213"/>
            <a:ext cx="1005900" cy="1005900"/>
          </a:xfrm>
          <a:prstGeom prst="rect">
            <a:avLst/>
          </a:prstGeom>
          <a:noFill/>
          <a:ln>
            <a:noFill/>
          </a:ln>
        </p:spPr>
      </p:sp>
      <p:sp>
        <p:nvSpPr>
          <p:cNvPr id="856" name="Google Shape;856;p91"/>
          <p:cNvSpPr/>
          <p:nvPr>
            <p:ph idx="14" type="pic"/>
          </p:nvPr>
        </p:nvSpPr>
        <p:spPr>
          <a:xfrm>
            <a:off x="5726372" y="5097797"/>
            <a:ext cx="1005900" cy="1005900"/>
          </a:xfrm>
          <a:prstGeom prst="rect">
            <a:avLst/>
          </a:prstGeom>
          <a:noFill/>
          <a:ln>
            <a:noFill/>
          </a:ln>
        </p:spPr>
      </p:sp>
      <p:sp>
        <p:nvSpPr>
          <p:cNvPr id="857" name="Google Shape;857;p91"/>
          <p:cNvSpPr txBox="1"/>
          <p:nvPr>
            <p:ph idx="15"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58" name="Google Shape;858;p9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859" name="Shape 859"/>
        <p:cNvGrpSpPr/>
        <p:nvPr/>
      </p:nvGrpSpPr>
      <p:grpSpPr>
        <a:xfrm>
          <a:off x="0" y="0"/>
          <a:ext cx="0" cy="0"/>
          <a:chOff x="0" y="0"/>
          <a:chExt cx="0" cy="0"/>
        </a:xfrm>
      </p:grpSpPr>
      <p:sp>
        <p:nvSpPr>
          <p:cNvPr id="860" name="Google Shape;860;p92"/>
          <p:cNvSpPr txBox="1"/>
          <p:nvPr>
            <p:ph idx="1"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1" name="Google Shape;861;p9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 insert table or chart">
  <p:cSld name="Table Option 1">
    <p:spTree>
      <p:nvGrpSpPr>
        <p:cNvPr id="91" name="Shape 91"/>
        <p:cNvGrpSpPr/>
        <p:nvPr/>
      </p:nvGrpSpPr>
      <p:grpSpPr>
        <a:xfrm>
          <a:off x="0" y="0"/>
          <a:ext cx="0" cy="0"/>
          <a:chOff x="0" y="0"/>
          <a:chExt cx="0" cy="0"/>
        </a:xfrm>
      </p:grpSpPr>
      <p:sp>
        <p:nvSpPr>
          <p:cNvPr id="92" name="Google Shape;92;p10"/>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rtl="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rtl="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93" name="Google Shape;93;p10"/>
          <p:cNvSpPr txBox="1"/>
          <p:nvPr>
            <p:ph idx="1" type="body"/>
          </p:nvPr>
        </p:nvSpPr>
        <p:spPr>
          <a:xfrm>
            <a:off x="609600" y="1472184"/>
            <a:ext cx="10629000" cy="400200"/>
          </a:xfrm>
          <a:prstGeom prst="rect">
            <a:avLst/>
          </a:prstGeom>
          <a:noFill/>
          <a:ln>
            <a:noFill/>
          </a:ln>
        </p:spPr>
        <p:txBody>
          <a:bodyPr anchorCtr="0" anchor="t" bIns="45700" lIns="0" spcFirstLastPara="1" rIns="91425" wrap="square" tIns="45700">
            <a:spAutoFit/>
          </a:bodyPr>
          <a:lstStyle>
            <a:lvl1pPr indent="-228600" lvl="0" marL="457200" marR="0" rtl="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04800" lvl="1" marL="9144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04800" lvl="2" marL="13716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04800" lvl="3" marL="18288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04800" lvl="4" marL="2286000" marR="0" rtl="0" algn="l">
              <a:lnSpc>
                <a:spcPct val="125000"/>
              </a:lnSpc>
              <a:spcBef>
                <a:spcPts val="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04800" lvl="5" marL="27432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04800" lvl="6" marL="32004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04800" lvl="7" marL="36576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04800" lvl="8" marL="4114800" marR="0" rtl="0" algn="l">
              <a:lnSpc>
                <a:spcPct val="90000"/>
              </a:lnSpc>
              <a:spcBef>
                <a:spcPts val="500"/>
              </a:spcBef>
              <a:spcAft>
                <a:spcPts val="0"/>
              </a:spcAft>
              <a:buClr>
                <a:schemeClr val="accent1"/>
              </a:buClr>
              <a:buSzPts val="12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1 Circle">
  <p:cSld name="3_Custom Layout 1 Circle">
    <p:spTree>
      <p:nvGrpSpPr>
        <p:cNvPr id="862" name="Shape 862"/>
        <p:cNvGrpSpPr/>
        <p:nvPr/>
      </p:nvGrpSpPr>
      <p:grpSpPr>
        <a:xfrm>
          <a:off x="0" y="0"/>
          <a:ext cx="0" cy="0"/>
          <a:chOff x="0" y="0"/>
          <a:chExt cx="0" cy="0"/>
        </a:xfrm>
      </p:grpSpPr>
      <p:sp>
        <p:nvSpPr>
          <p:cNvPr id="863" name="Google Shape;863;p93"/>
          <p:cNvSpPr/>
          <p:nvPr/>
        </p:nvSpPr>
        <p:spPr>
          <a:xfrm flipH="1" rot="10800000">
            <a:off x="559066" y="2440497"/>
            <a:ext cx="3596100" cy="3596100"/>
          </a:xfrm>
          <a:prstGeom prst="teardrop">
            <a:avLst>
              <a:gd fmla="val 100000" name="adj"/>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64" name="Google Shape;864;p93"/>
          <p:cNvSpPr txBox="1"/>
          <p:nvPr>
            <p:ph idx="1" type="body"/>
          </p:nvPr>
        </p:nvSpPr>
        <p:spPr>
          <a:xfrm>
            <a:off x="5117061" y="2487350"/>
            <a:ext cx="6247800" cy="3208800"/>
          </a:xfrm>
          <a:prstGeom prst="rect">
            <a:avLst/>
          </a:prstGeom>
          <a:noFill/>
          <a:ln>
            <a:noFill/>
          </a:ln>
        </p:spPr>
        <p:txBody>
          <a:bodyPr anchorCtr="0" anchor="t" bIns="45700" lIns="91425" spcFirstLastPara="1" rIns="91425" wrap="square" tIns="45700">
            <a:noAutofit/>
          </a:bodyPr>
          <a:lstStyle>
            <a:lvl1pPr indent="-228600" lvl="0" marL="457200" marR="0" algn="l">
              <a:lnSpc>
                <a:spcPct val="100000"/>
              </a:lnSpc>
              <a:spcBef>
                <a:spcPts val="0"/>
              </a:spcBef>
              <a:spcAft>
                <a:spcPts val="0"/>
              </a:spcAft>
              <a:buClr>
                <a:schemeClr val="dk1"/>
              </a:buClr>
              <a:buSzPts val="1400"/>
              <a:buFont typeface="Plus Jakarta Sans"/>
              <a:buNone/>
              <a:defRPr i="0" sz="1300" u="none" cap="none" strike="noStrike">
                <a:solidFill>
                  <a:schemeClr val="dk1"/>
                </a:solidFill>
                <a:latin typeface="Plus Jakarta Sans Medium"/>
                <a:ea typeface="Plus Jakarta Sans Medium"/>
                <a:cs typeface="Plus Jakarta Sans Medium"/>
                <a:sym typeface="Plus Jakarta Sans Medium"/>
              </a:defRPr>
            </a:lvl1pPr>
            <a:lvl2pPr indent="-352425" lvl="1" marL="914400" marR="0" algn="l">
              <a:lnSpc>
                <a:spcPct val="100000"/>
              </a:lnSpc>
              <a:spcBef>
                <a:spcPts val="600"/>
              </a:spcBef>
              <a:spcAft>
                <a:spcPts val="0"/>
              </a:spcAft>
              <a:buClr>
                <a:schemeClr val="dk1"/>
              </a:buClr>
              <a:buSzPts val="1950"/>
              <a:buFont typeface="Plus Jakarta Sans"/>
              <a:buChar char="•"/>
              <a:defRPr i="0" sz="1300" u="none" cap="none" strike="noStrike">
                <a:solidFill>
                  <a:schemeClr val="dk1"/>
                </a:solidFill>
                <a:latin typeface="Plus Jakarta Sans"/>
                <a:ea typeface="Plus Jakarta Sans"/>
                <a:cs typeface="Plus Jakarta Sans"/>
                <a:sym typeface="Plus Jakarta Sans"/>
              </a:defRPr>
            </a:lvl2pPr>
            <a:lvl3pPr indent="-377189" lvl="2" marL="13716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3pPr>
            <a:lvl4pPr indent="-377189" lvl="3" marL="18288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4pPr>
            <a:lvl5pPr indent="-377189" lvl="4" marL="2286000" marR="0" algn="l">
              <a:lnSpc>
                <a:spcPct val="100000"/>
              </a:lnSpc>
              <a:spcBef>
                <a:spcPts val="600"/>
              </a:spcBef>
              <a:spcAft>
                <a:spcPts val="0"/>
              </a:spcAft>
              <a:buClr>
                <a:schemeClr val="dk1"/>
              </a:buClr>
              <a:buSzPts val="2340"/>
              <a:buFont typeface="Plus Jakarta Sans"/>
              <a:buChar char="•"/>
              <a:defRPr i="0" sz="1300" u="none" cap="none" strike="noStrike">
                <a:solidFill>
                  <a:schemeClr val="dk1"/>
                </a:solidFill>
                <a:latin typeface="Plus Jakarta Sans"/>
                <a:ea typeface="Plus Jakarta Sans"/>
                <a:cs typeface="Plus Jakarta Sans"/>
                <a:sym typeface="Plus Jakarta Sans"/>
              </a:defRPr>
            </a:lvl5pPr>
            <a:lvl6pPr indent="-228600" lvl="5" marL="2743200" marR="0" algn="l">
              <a:lnSpc>
                <a:spcPct val="100000"/>
              </a:lnSpc>
              <a:spcBef>
                <a:spcPts val="60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6pPr>
            <a:lvl7pPr indent="-228600" lvl="6" marL="32004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7pPr>
            <a:lvl8pPr indent="-228600" lvl="7" marL="36576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8pPr>
            <a:lvl9pPr indent="-228600" lvl="8" marL="4114800" marR="0" algn="l">
              <a:lnSpc>
                <a:spcPct val="100000"/>
              </a:lnSpc>
              <a:spcBef>
                <a:spcPts val="0"/>
              </a:spcBef>
              <a:spcAft>
                <a:spcPts val="0"/>
              </a:spcAft>
              <a:buClr>
                <a:schemeClr val="dk1"/>
              </a:buClr>
              <a:buSzPts val="1400"/>
              <a:buFont typeface="Plus Jakarta Sans"/>
              <a:buNone/>
              <a:defRPr i="0" sz="1400" u="none" cap="none" strike="noStrike">
                <a:solidFill>
                  <a:schemeClr val="dk1"/>
                </a:solidFill>
                <a:latin typeface="Plus Jakarta Sans"/>
                <a:ea typeface="Plus Jakarta Sans"/>
                <a:cs typeface="Plus Jakarta Sans"/>
                <a:sym typeface="Plus Jakarta Sans"/>
              </a:defRPr>
            </a:lvl9pPr>
          </a:lstStyle>
          <a:p/>
        </p:txBody>
      </p:sp>
      <p:sp>
        <p:nvSpPr>
          <p:cNvPr id="865" name="Google Shape;865;p93"/>
          <p:cNvSpPr/>
          <p:nvPr>
            <p:ph idx="2" type="pic"/>
          </p:nvPr>
        </p:nvSpPr>
        <p:spPr>
          <a:xfrm>
            <a:off x="1520815" y="2822850"/>
            <a:ext cx="2831400" cy="2831100"/>
          </a:xfrm>
          <a:prstGeom prst="rect">
            <a:avLst/>
          </a:prstGeom>
          <a:solidFill>
            <a:srgbClr val="F2F2F2"/>
          </a:solidFill>
          <a:ln>
            <a:noFill/>
          </a:ln>
        </p:spPr>
      </p:sp>
      <p:sp>
        <p:nvSpPr>
          <p:cNvPr id="866" name="Google Shape;866;p93"/>
          <p:cNvSpPr txBox="1"/>
          <p:nvPr>
            <p:ph idx="3" type="body"/>
          </p:nvPr>
        </p:nvSpPr>
        <p:spPr>
          <a:xfrm>
            <a:off x="620889" y="1472184"/>
            <a:ext cx="106179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67" name="Google Shape;867;p93"/>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navy">
  <p:cSld name="Divider Slide navy">
    <p:bg>
      <p:bgPr>
        <a:solidFill>
          <a:schemeClr val="accent3"/>
        </a:solidFill>
      </p:bgPr>
    </p:bg>
    <p:spTree>
      <p:nvGrpSpPr>
        <p:cNvPr id="868" name="Shape 868"/>
        <p:cNvGrpSpPr/>
        <p:nvPr/>
      </p:nvGrpSpPr>
      <p:grpSpPr>
        <a:xfrm>
          <a:off x="0" y="0"/>
          <a:ext cx="0" cy="0"/>
          <a:chOff x="0" y="0"/>
          <a:chExt cx="0" cy="0"/>
        </a:xfrm>
      </p:grpSpPr>
      <p:sp>
        <p:nvSpPr>
          <p:cNvPr id="869" name="Google Shape;869;p94"/>
          <p:cNvSpPr/>
          <p:nvPr>
            <p:ph idx="2" type="pic"/>
          </p:nvPr>
        </p:nvSpPr>
        <p:spPr>
          <a:xfrm>
            <a:off x="0" y="0"/>
            <a:ext cx="12192000" cy="6146700"/>
          </a:xfrm>
          <a:prstGeom prst="rect">
            <a:avLst/>
          </a:prstGeom>
          <a:noFill/>
          <a:ln>
            <a:noFill/>
          </a:ln>
        </p:spPr>
      </p:sp>
      <p:sp>
        <p:nvSpPr>
          <p:cNvPr id="870" name="Google Shape;870;p94"/>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1" name="Google Shape;871;p94"/>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2" name="Google Shape;872;p94"/>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een">
  <p:cSld name="Divider Slide dk green">
    <p:bg>
      <p:bgPr>
        <a:solidFill>
          <a:schemeClr val="dk2"/>
        </a:solidFill>
      </p:bgPr>
    </p:bg>
    <p:spTree>
      <p:nvGrpSpPr>
        <p:cNvPr id="873" name="Shape 873"/>
        <p:cNvGrpSpPr/>
        <p:nvPr/>
      </p:nvGrpSpPr>
      <p:grpSpPr>
        <a:xfrm>
          <a:off x="0" y="0"/>
          <a:ext cx="0" cy="0"/>
          <a:chOff x="0" y="0"/>
          <a:chExt cx="0" cy="0"/>
        </a:xfrm>
      </p:grpSpPr>
      <p:sp>
        <p:nvSpPr>
          <p:cNvPr id="874" name="Google Shape;874;p95"/>
          <p:cNvSpPr/>
          <p:nvPr>
            <p:ph idx="2" type="pic"/>
          </p:nvPr>
        </p:nvSpPr>
        <p:spPr>
          <a:xfrm>
            <a:off x="0" y="0"/>
            <a:ext cx="12192000" cy="6146700"/>
          </a:xfrm>
          <a:prstGeom prst="rect">
            <a:avLst/>
          </a:prstGeom>
          <a:noFill/>
          <a:ln>
            <a:noFill/>
          </a:ln>
        </p:spPr>
      </p:sp>
      <p:sp>
        <p:nvSpPr>
          <p:cNvPr id="875" name="Google Shape;875;p95"/>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76" name="Google Shape;876;p95"/>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77" name="Google Shape;877;p95"/>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vider Slide dkgray">
  <p:cSld name="Divider Slide dk grey">
    <p:bg>
      <p:bgPr>
        <a:solidFill>
          <a:schemeClr val="dk1"/>
        </a:solidFill>
      </p:bgPr>
    </p:bg>
    <p:spTree>
      <p:nvGrpSpPr>
        <p:cNvPr id="878" name="Shape 878"/>
        <p:cNvGrpSpPr/>
        <p:nvPr/>
      </p:nvGrpSpPr>
      <p:grpSpPr>
        <a:xfrm>
          <a:off x="0" y="0"/>
          <a:ext cx="0" cy="0"/>
          <a:chOff x="0" y="0"/>
          <a:chExt cx="0" cy="0"/>
        </a:xfrm>
      </p:grpSpPr>
      <p:sp>
        <p:nvSpPr>
          <p:cNvPr id="879" name="Google Shape;879;p96"/>
          <p:cNvSpPr/>
          <p:nvPr>
            <p:ph idx="2" type="pic"/>
          </p:nvPr>
        </p:nvSpPr>
        <p:spPr>
          <a:xfrm>
            <a:off x="0" y="0"/>
            <a:ext cx="12192000" cy="6146700"/>
          </a:xfrm>
          <a:prstGeom prst="rect">
            <a:avLst/>
          </a:prstGeom>
          <a:noFill/>
          <a:ln>
            <a:noFill/>
          </a:ln>
        </p:spPr>
      </p:sp>
      <p:sp>
        <p:nvSpPr>
          <p:cNvPr id="880" name="Google Shape;880;p96"/>
          <p:cNvSpPr txBox="1"/>
          <p:nvPr>
            <p:ph type="title"/>
          </p:nvPr>
        </p:nvSpPr>
        <p:spPr>
          <a:xfrm>
            <a:off x="642154" y="4568631"/>
            <a:ext cx="4099800" cy="1108800"/>
          </a:xfrm>
          <a:prstGeom prst="rect">
            <a:avLst/>
          </a:prstGeom>
          <a:noFill/>
          <a:ln>
            <a:noFill/>
          </a:ln>
        </p:spPr>
        <p:txBody>
          <a:bodyPr anchorCtr="0" anchor="ctr" bIns="45700" lIns="91425" spcFirstLastPara="1" rIns="91425" wrap="square" tIns="45700">
            <a:noAutofit/>
          </a:bodyPr>
          <a:lstStyle>
            <a:lvl1pPr lvl="0" marR="0" algn="l">
              <a:lnSpc>
                <a:spcPct val="100000"/>
              </a:lnSpc>
              <a:spcBef>
                <a:spcPts val="0"/>
              </a:spcBef>
              <a:spcAft>
                <a:spcPts val="0"/>
              </a:spcAft>
              <a:buClr>
                <a:srgbClr val="000000"/>
              </a:buClr>
              <a:buSzPts val="1400"/>
              <a:buFont typeface="Plus Jakarta Sans"/>
              <a:buNone/>
              <a:defRPr b="1" i="0" sz="3400" u="none" cap="none" strike="noStrike">
                <a:solidFill>
                  <a:schemeClr val="lt2"/>
                </a:solidFill>
                <a:latin typeface="DM Serif Display"/>
                <a:ea typeface="DM Serif Display"/>
                <a:cs typeface="DM Serif Display"/>
                <a:sym typeface="DM Serif Display"/>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
        <p:nvSpPr>
          <p:cNvPr id="881" name="Google Shape;881;p96"/>
          <p:cNvSpPr/>
          <p:nvPr/>
        </p:nvSpPr>
        <p:spPr>
          <a:xfrm flipH="1" rot="-3898467">
            <a:off x="3430798" y="5587627"/>
            <a:ext cx="1185319" cy="2538652"/>
          </a:xfrm>
          <a:custGeom>
            <a:rect b="b" l="l" r="r" t="t"/>
            <a:pathLst>
              <a:path extrusionOk="0" h="2541791" w="1186785">
                <a:moveTo>
                  <a:pt x="1186350" y="0"/>
                </a:moveTo>
                <a:lnTo>
                  <a:pt x="0" y="2541791"/>
                </a:lnTo>
                <a:lnTo>
                  <a:pt x="592" y="2541654"/>
                </a:lnTo>
                <a:lnTo>
                  <a:pt x="1186785" y="202"/>
                </a:lnTo>
                <a:lnTo>
                  <a:pt x="1186350" y="0"/>
                </a:lnTo>
                <a:close/>
              </a:path>
            </a:pathLst>
          </a:custGeom>
          <a:gradFill>
            <a:gsLst>
              <a:gs pos="0">
                <a:srgbClr val="111172"/>
              </a:gs>
              <a:gs pos="44000">
                <a:srgbClr val="085F93"/>
              </a:gs>
              <a:gs pos="99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sp>
        <p:nvSpPr>
          <p:cNvPr id="882" name="Google Shape;882;p96"/>
          <p:cNvSpPr txBox="1"/>
          <p:nvPr>
            <p:ph idx="1" type="body"/>
          </p:nvPr>
        </p:nvSpPr>
        <p:spPr>
          <a:xfrm>
            <a:off x="751842" y="5823009"/>
            <a:ext cx="63567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lt2"/>
              </a:buClr>
              <a:buSzPts val="1472"/>
              <a:buFont typeface="Plus Jakarta Sans"/>
              <a:buNone/>
              <a:defRPr b="0" i="0" sz="1600" u="none" cap="none" strike="noStrike">
                <a:solidFill>
                  <a:schemeClr val="lt2"/>
                </a:solidFill>
                <a:latin typeface="Plus Jakarta Sans Medium"/>
                <a:ea typeface="Plus Jakarta Sans Medium"/>
                <a:cs typeface="Plus Jakarta Sans Medium"/>
                <a:sym typeface="Plus Jakarta Sans Medium"/>
              </a:defRPr>
            </a:lvl1pPr>
            <a:lvl2pPr indent="-228600" lvl="1" marL="914400" marR="0" algn="l">
              <a:lnSpc>
                <a:spcPct val="125000"/>
              </a:lnSpc>
              <a:spcBef>
                <a:spcPts val="0"/>
              </a:spcBef>
              <a:spcAft>
                <a:spcPts val="0"/>
              </a:spcAft>
              <a:buClr>
                <a:schemeClr val="lt2"/>
              </a:buClr>
              <a:buSzPts val="1045"/>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2pPr>
            <a:lvl3pPr indent="-228600" lvl="2" marL="1371600" marR="0" algn="l">
              <a:lnSpc>
                <a:spcPct val="125000"/>
              </a:lnSpc>
              <a:spcBef>
                <a:spcPts val="0"/>
              </a:spcBef>
              <a:spcAft>
                <a:spcPts val="0"/>
              </a:spcAft>
              <a:buClr>
                <a:schemeClr val="lt2"/>
              </a:buClr>
              <a:buSzPts val="10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3pPr>
            <a:lvl4pPr indent="-228600" lvl="3" marL="1828800" marR="0" algn="l">
              <a:lnSpc>
                <a:spcPct val="125000"/>
              </a:lnSpc>
              <a:spcBef>
                <a:spcPts val="0"/>
              </a:spcBef>
              <a:spcAft>
                <a:spcPts val="0"/>
              </a:spcAft>
              <a:buClr>
                <a:schemeClr val="lt2"/>
              </a:buClr>
              <a:buSzPts val="9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4pPr>
            <a:lvl5pPr indent="-228600" lvl="4" marL="2286000" marR="0" algn="l">
              <a:lnSpc>
                <a:spcPct val="125000"/>
              </a:lnSpc>
              <a:spcBef>
                <a:spcPts val="0"/>
              </a:spcBef>
              <a:spcAft>
                <a:spcPts val="0"/>
              </a:spcAft>
              <a:buClr>
                <a:schemeClr val="lt2"/>
              </a:buClr>
              <a:buSzPts val="800"/>
              <a:buFont typeface="Plus Jakarta Sans"/>
              <a:buNone/>
              <a:defRPr b="0" i="0" sz="1400" u="none" cap="none" strike="noStrike">
                <a:solidFill>
                  <a:schemeClr val="lt2"/>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lt2"/>
              </a:buClr>
              <a:buSzPts val="1800"/>
              <a:buFont typeface="Plus Jakarta Sans"/>
              <a:buChar char="•"/>
              <a:defRPr b="0" i="0" sz="1400" u="none" cap="none" strike="noStrike">
                <a:solidFill>
                  <a:schemeClr val="lt2"/>
                </a:solidFill>
                <a:latin typeface="Plus Jakarta Sans Medium"/>
                <a:ea typeface="Plus Jakarta Sans Medium"/>
                <a:cs typeface="Plus Jakarta Sans Medium"/>
                <a:sym typeface="Plus Jakarta Sans Medium"/>
              </a:defRPr>
            </a:lvl9pPr>
          </a:lstStyle>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1_Title and body">
    <p:spTree>
      <p:nvGrpSpPr>
        <p:cNvPr id="883" name="Shape 883"/>
        <p:cNvGrpSpPr/>
        <p:nvPr/>
      </p:nvGrpSpPr>
      <p:grpSpPr>
        <a:xfrm>
          <a:off x="0" y="0"/>
          <a:ext cx="0" cy="0"/>
          <a:chOff x="0" y="0"/>
          <a:chExt cx="0" cy="0"/>
        </a:xfrm>
      </p:grpSpPr>
      <p:sp>
        <p:nvSpPr>
          <p:cNvPr id="884" name="Google Shape;884;p97"/>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5" name="Google Shape;885;p97"/>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886" name="Google Shape;886;p97"/>
          <p:cNvSpPr txBox="1"/>
          <p:nvPr>
            <p:ph idx="1" type="body"/>
          </p:nvPr>
        </p:nvSpPr>
        <p:spPr>
          <a:xfrm>
            <a:off x="609600" y="1596460"/>
            <a:ext cx="106293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87" name="Google Shape;887;p97"/>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orient="horz" pos="2160">
          <p15:clr>
            <a:srgbClr val="FA7B17"/>
          </p15:clr>
        </p15:guide>
        <p15:guide id="2" pos="3840">
          <p15:clr>
            <a:srgbClr val="FA7B17"/>
          </p15:clr>
        </p15:guide>
        <p15:guide id="3" pos="469">
          <p15:clr>
            <a:srgbClr val="FA7B17"/>
          </p15:clr>
        </p15:guide>
      </p15:sldGuideLst>
    </p:ext>
  </p:extLst>
</p:sldLayout>
</file>

<file path=ppt/slideLayouts/slideLayout9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no corner">
  <p:cSld name="Title body no corner">
    <p:bg>
      <p:bgPr>
        <a:solidFill>
          <a:schemeClr val="lt2"/>
        </a:solidFill>
      </p:bgPr>
    </p:bg>
    <p:spTree>
      <p:nvGrpSpPr>
        <p:cNvPr id="888" name="Shape 888"/>
        <p:cNvGrpSpPr/>
        <p:nvPr/>
      </p:nvGrpSpPr>
      <p:grpSpPr>
        <a:xfrm>
          <a:off x="0" y="0"/>
          <a:ext cx="0" cy="0"/>
          <a:chOff x="0" y="0"/>
          <a:chExt cx="0" cy="0"/>
        </a:xfrm>
      </p:grpSpPr>
      <p:sp>
        <p:nvSpPr>
          <p:cNvPr id="889" name="Google Shape;889;p98"/>
          <p:cNvSpPr txBox="1"/>
          <p:nvPr>
            <p:ph idx="1" type="body"/>
          </p:nvPr>
        </p:nvSpPr>
        <p:spPr>
          <a:xfrm>
            <a:off x="620889" y="1596460"/>
            <a:ext cx="10617900" cy="44640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890" name="Google Shape;890;p98"/>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eaker headshots">
  <p:cSld name="Speaker bios">
    <p:bg>
      <p:bgPr>
        <a:solidFill>
          <a:schemeClr val="lt2"/>
        </a:solidFill>
      </p:bgPr>
    </p:bg>
    <p:spTree>
      <p:nvGrpSpPr>
        <p:cNvPr id="891" name="Shape 891"/>
        <p:cNvGrpSpPr/>
        <p:nvPr/>
      </p:nvGrpSpPr>
      <p:grpSpPr>
        <a:xfrm>
          <a:off x="0" y="0"/>
          <a:ext cx="0" cy="0"/>
          <a:chOff x="0" y="0"/>
          <a:chExt cx="0" cy="0"/>
        </a:xfrm>
      </p:grpSpPr>
      <p:sp>
        <p:nvSpPr>
          <p:cNvPr id="892" name="Google Shape;892;p99"/>
          <p:cNvSpPr/>
          <p:nvPr>
            <p:ph idx="2" type="pic"/>
          </p:nvPr>
        </p:nvSpPr>
        <p:spPr>
          <a:xfrm>
            <a:off x="1676255" y="1665017"/>
            <a:ext cx="1463100" cy="1463100"/>
          </a:xfrm>
          <a:prstGeom prst="rect">
            <a:avLst/>
          </a:prstGeom>
          <a:noFill/>
          <a:ln>
            <a:noFill/>
          </a:ln>
        </p:spPr>
      </p:sp>
      <p:sp>
        <p:nvSpPr>
          <p:cNvPr id="893" name="Google Shape;893;p99"/>
          <p:cNvSpPr txBox="1"/>
          <p:nvPr>
            <p:ph idx="1" type="body"/>
          </p:nvPr>
        </p:nvSpPr>
        <p:spPr>
          <a:xfrm>
            <a:off x="1247018"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4" name="Google Shape;894;p99"/>
          <p:cNvSpPr txBox="1"/>
          <p:nvPr>
            <p:ph idx="3" type="body"/>
          </p:nvPr>
        </p:nvSpPr>
        <p:spPr>
          <a:xfrm>
            <a:off x="1247018"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5" name="Google Shape;895;p99"/>
          <p:cNvSpPr/>
          <p:nvPr>
            <p:ph idx="4" type="pic"/>
          </p:nvPr>
        </p:nvSpPr>
        <p:spPr>
          <a:xfrm>
            <a:off x="5056062" y="1665017"/>
            <a:ext cx="1463100" cy="1463100"/>
          </a:xfrm>
          <a:prstGeom prst="rect">
            <a:avLst/>
          </a:prstGeom>
          <a:noFill/>
          <a:ln>
            <a:noFill/>
          </a:ln>
        </p:spPr>
      </p:sp>
      <p:sp>
        <p:nvSpPr>
          <p:cNvPr id="896" name="Google Shape;896;p99"/>
          <p:cNvSpPr txBox="1"/>
          <p:nvPr>
            <p:ph idx="5" type="body"/>
          </p:nvPr>
        </p:nvSpPr>
        <p:spPr>
          <a:xfrm>
            <a:off x="4626825"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897" name="Google Shape;897;p99"/>
          <p:cNvSpPr txBox="1"/>
          <p:nvPr>
            <p:ph idx="6" type="body"/>
          </p:nvPr>
        </p:nvSpPr>
        <p:spPr>
          <a:xfrm>
            <a:off x="4626825"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898" name="Google Shape;898;p99"/>
          <p:cNvSpPr/>
          <p:nvPr>
            <p:ph idx="7" type="pic"/>
          </p:nvPr>
        </p:nvSpPr>
        <p:spPr>
          <a:xfrm>
            <a:off x="8435870" y="1665017"/>
            <a:ext cx="1463100" cy="1463100"/>
          </a:xfrm>
          <a:prstGeom prst="rect">
            <a:avLst/>
          </a:prstGeom>
          <a:noFill/>
          <a:ln>
            <a:noFill/>
          </a:ln>
        </p:spPr>
      </p:sp>
      <p:sp>
        <p:nvSpPr>
          <p:cNvPr id="899" name="Google Shape;899;p99"/>
          <p:cNvSpPr txBox="1"/>
          <p:nvPr>
            <p:ph idx="8" type="body"/>
          </p:nvPr>
        </p:nvSpPr>
        <p:spPr>
          <a:xfrm>
            <a:off x="8006633" y="3151207"/>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0" name="Google Shape;900;p99"/>
          <p:cNvSpPr txBox="1"/>
          <p:nvPr>
            <p:ph idx="9" type="body"/>
          </p:nvPr>
        </p:nvSpPr>
        <p:spPr>
          <a:xfrm>
            <a:off x="8006633" y="3542076"/>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1" name="Google Shape;901;p99"/>
          <p:cNvSpPr/>
          <p:nvPr>
            <p:ph idx="13" type="pic"/>
          </p:nvPr>
        </p:nvSpPr>
        <p:spPr>
          <a:xfrm>
            <a:off x="1676255" y="4072552"/>
            <a:ext cx="1463100" cy="1463100"/>
          </a:xfrm>
          <a:prstGeom prst="rect">
            <a:avLst/>
          </a:prstGeom>
          <a:noFill/>
          <a:ln>
            <a:noFill/>
          </a:ln>
        </p:spPr>
      </p:sp>
      <p:sp>
        <p:nvSpPr>
          <p:cNvPr id="902" name="Google Shape;902;p99"/>
          <p:cNvSpPr txBox="1"/>
          <p:nvPr>
            <p:ph idx="14" type="body"/>
          </p:nvPr>
        </p:nvSpPr>
        <p:spPr>
          <a:xfrm>
            <a:off x="1247018"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3" name="Google Shape;903;p99"/>
          <p:cNvSpPr txBox="1"/>
          <p:nvPr>
            <p:ph idx="15" type="body"/>
          </p:nvPr>
        </p:nvSpPr>
        <p:spPr>
          <a:xfrm>
            <a:off x="1247018"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4" name="Google Shape;904;p99"/>
          <p:cNvSpPr/>
          <p:nvPr>
            <p:ph idx="16" type="pic"/>
          </p:nvPr>
        </p:nvSpPr>
        <p:spPr>
          <a:xfrm>
            <a:off x="5056062" y="4072552"/>
            <a:ext cx="1463100" cy="1463100"/>
          </a:xfrm>
          <a:prstGeom prst="rect">
            <a:avLst/>
          </a:prstGeom>
          <a:noFill/>
          <a:ln>
            <a:noFill/>
          </a:ln>
        </p:spPr>
      </p:sp>
      <p:sp>
        <p:nvSpPr>
          <p:cNvPr id="905" name="Google Shape;905;p99"/>
          <p:cNvSpPr txBox="1"/>
          <p:nvPr>
            <p:ph idx="17" type="body"/>
          </p:nvPr>
        </p:nvSpPr>
        <p:spPr>
          <a:xfrm>
            <a:off x="4626825"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6" name="Google Shape;906;p99"/>
          <p:cNvSpPr txBox="1"/>
          <p:nvPr>
            <p:ph idx="18" type="body"/>
          </p:nvPr>
        </p:nvSpPr>
        <p:spPr>
          <a:xfrm>
            <a:off x="4626825"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07" name="Google Shape;907;p99"/>
          <p:cNvSpPr/>
          <p:nvPr>
            <p:ph idx="19" type="pic"/>
          </p:nvPr>
        </p:nvSpPr>
        <p:spPr>
          <a:xfrm>
            <a:off x="8435870" y="4072552"/>
            <a:ext cx="1463100" cy="1463100"/>
          </a:xfrm>
          <a:prstGeom prst="rect">
            <a:avLst/>
          </a:prstGeom>
          <a:noFill/>
          <a:ln>
            <a:noFill/>
          </a:ln>
        </p:spPr>
      </p:sp>
      <p:sp>
        <p:nvSpPr>
          <p:cNvPr id="908" name="Google Shape;908;p99"/>
          <p:cNvSpPr txBox="1"/>
          <p:nvPr>
            <p:ph idx="20" type="body"/>
          </p:nvPr>
        </p:nvSpPr>
        <p:spPr>
          <a:xfrm>
            <a:off x="8006633" y="5558742"/>
            <a:ext cx="2321400" cy="361500"/>
          </a:xfrm>
          <a:prstGeom prst="rect">
            <a:avLst/>
          </a:prstGeom>
          <a:noFill/>
          <a:ln>
            <a:noFill/>
          </a:ln>
        </p:spPr>
        <p:txBody>
          <a:bodyPr anchorCtr="0" anchor="t" bIns="45700" lIns="0" spcFirstLastPara="1" rIns="91425" wrap="square" tIns="45700">
            <a:spAutoFit/>
          </a:bodyPr>
          <a:lstStyle>
            <a:lvl1pPr indent="-228600" lvl="0" marL="457200" marR="0" algn="ctr">
              <a:lnSpc>
                <a:spcPct val="125000"/>
              </a:lnSpc>
              <a:spcBef>
                <a:spcPts val="0"/>
              </a:spcBef>
              <a:spcAft>
                <a:spcPts val="0"/>
              </a:spcAft>
              <a:buClr>
                <a:schemeClr val="accent3"/>
              </a:buClr>
              <a:buSzPts val="1472"/>
              <a:buFont typeface="Plus Jakarta Sans"/>
              <a:buNone/>
              <a:defRPr b="1" i="0" sz="1400" u="none" cap="none" strike="noStrike">
                <a:solidFill>
                  <a:schemeClr val="accent3"/>
                </a:solidFill>
                <a:latin typeface="Plus Jakarta Sans"/>
                <a:ea typeface="Plus Jakarta Sans"/>
                <a:cs typeface="Plus Jakarta Sans"/>
                <a:sym typeface="Plus Jakarta Sans"/>
              </a:defRPr>
            </a:lvl1pPr>
            <a:lvl2pPr indent="-337185" lvl="1" marL="914400" marR="0" algn="l">
              <a:lnSpc>
                <a:spcPct val="125000"/>
              </a:lnSpc>
              <a:spcBef>
                <a:spcPts val="0"/>
              </a:spcBef>
              <a:spcAft>
                <a:spcPts val="0"/>
              </a:spcAft>
              <a:buClr>
                <a:schemeClr val="accent3"/>
              </a:buClr>
              <a:buSzPts val="1710"/>
              <a:buFont typeface="Plus Jakarta Sans"/>
              <a:buChar char="□"/>
              <a:defRPr b="1" i="0" sz="1400" u="none" cap="none" strike="noStrike">
                <a:solidFill>
                  <a:schemeClr val="accent3"/>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accent3"/>
              </a:buClr>
              <a:buSzPts val="1800"/>
              <a:buFont typeface="Plus Jakarta Sans"/>
              <a:buChar char="•"/>
              <a:defRPr b="1" i="0" sz="1400" u="none" cap="none" strike="noStrike">
                <a:solidFill>
                  <a:schemeClr val="accent3"/>
                </a:solidFill>
                <a:latin typeface="Plus Jakarta Sans"/>
                <a:ea typeface="Plus Jakarta Sans"/>
                <a:cs typeface="Plus Jakarta Sans"/>
                <a:sym typeface="Plus Jakarta Sans"/>
              </a:defRPr>
            </a:lvl9pPr>
          </a:lstStyle>
          <a:p/>
        </p:txBody>
      </p:sp>
      <p:sp>
        <p:nvSpPr>
          <p:cNvPr id="909" name="Google Shape;909;p99"/>
          <p:cNvSpPr txBox="1"/>
          <p:nvPr>
            <p:ph idx="21" type="body"/>
          </p:nvPr>
        </p:nvSpPr>
        <p:spPr>
          <a:xfrm>
            <a:off x="8006633" y="5949611"/>
            <a:ext cx="2321400" cy="361500"/>
          </a:xfrm>
          <a:prstGeom prst="rect">
            <a:avLst/>
          </a:prstGeom>
          <a:noFill/>
          <a:ln>
            <a:noFill/>
          </a:ln>
        </p:spPr>
        <p:txBody>
          <a:bodyPr anchorCtr="0" anchor="t" bIns="45700" lIns="0" spcFirstLastPara="1" rIns="91425" wrap="square" tIns="45700">
            <a:normAutofit/>
          </a:bodyPr>
          <a:lstStyle>
            <a:lvl1pPr indent="-228600" lvl="0" marL="457200" marR="0" algn="ctr">
              <a:lnSpc>
                <a:spcPct val="125000"/>
              </a:lnSpc>
              <a:spcBef>
                <a:spcPts val="0"/>
              </a:spcBef>
              <a:spcAft>
                <a:spcPts val="0"/>
              </a:spcAft>
              <a:buClr>
                <a:schemeClr val="dk1"/>
              </a:buClr>
              <a:buSzPts val="1656"/>
              <a:buFont typeface="Plus Jakarta Sans"/>
              <a:buNone/>
              <a:defRPr i="0" sz="12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0"/>
              </a:spcBef>
              <a:spcAft>
                <a:spcPts val="0"/>
              </a:spcAft>
              <a:buClr>
                <a:schemeClr val="dk1"/>
              </a:buClr>
              <a:buSzPts val="1710"/>
              <a:buFont typeface="Plus Jakarta Sans"/>
              <a:buChar char="□"/>
              <a:defRPr i="0" sz="1400" u="none" cap="none" strike="noStrike">
                <a:solidFill>
                  <a:schemeClr val="dk1"/>
                </a:solidFill>
                <a:latin typeface="Plus Jakarta Sans"/>
                <a:ea typeface="Plus Jakarta Sans"/>
                <a:cs typeface="Plus Jakarta Sans"/>
                <a:sym typeface="Plus Jakarta Sans"/>
              </a:defRPr>
            </a:lvl2pPr>
            <a:lvl3pPr indent="-342900" lvl="2" marL="13716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3pPr>
            <a:lvl4pPr indent="-342900" lvl="3" marL="18288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4pPr>
            <a:lvl5pPr indent="-342900" lvl="4" marL="2286000" marR="0" algn="l">
              <a:lnSpc>
                <a:spcPct val="125000"/>
              </a:lnSpc>
              <a:spcBef>
                <a:spcPts val="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5pPr>
            <a:lvl6pPr indent="-342900" lvl="5" marL="27432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6pPr>
            <a:lvl7pPr indent="-342900" lvl="6" marL="32004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7pPr>
            <a:lvl8pPr indent="-342900" lvl="7" marL="36576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8pPr>
            <a:lvl9pPr indent="-342900" lvl="8" marL="4114800" marR="0" algn="l">
              <a:lnSpc>
                <a:spcPct val="90000"/>
              </a:lnSpc>
              <a:spcBef>
                <a:spcPts val="500"/>
              </a:spcBef>
              <a:spcAft>
                <a:spcPts val="0"/>
              </a:spcAft>
              <a:buClr>
                <a:schemeClr val="dk1"/>
              </a:buClr>
              <a:buSzPts val="1800"/>
              <a:buFont typeface="Plus Jakarta Sans"/>
              <a:buChar char="•"/>
              <a:defRPr i="0" sz="1400" u="none" cap="none" strike="noStrike">
                <a:solidFill>
                  <a:schemeClr val="dk1"/>
                </a:solidFill>
                <a:latin typeface="Plus Jakarta Sans"/>
                <a:ea typeface="Plus Jakarta Sans"/>
                <a:cs typeface="Plus Jakarta Sans"/>
                <a:sym typeface="Plus Jakarta Sans"/>
              </a:defRPr>
            </a:lvl9pPr>
          </a:lstStyle>
          <a:p/>
        </p:txBody>
      </p:sp>
      <p:sp>
        <p:nvSpPr>
          <p:cNvPr id="910" name="Google Shape;910;p99"/>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extLst>
    <p:ext uri="{DCECCB84-F9BA-43D5-87BE-67443E8EF086}">
      <p15:sldGuideLst>
        <p15:guide id="1" pos="467">
          <p15:clr>
            <a:srgbClr val="FA7B17"/>
          </p15:clr>
        </p15:guide>
      </p15:sldGuideLst>
    </p:ext>
  </p:extLst>
</p:sldLayout>
</file>

<file path=ppt/slideLayouts/slideLayout9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11" name="Shape 911"/>
        <p:cNvGrpSpPr/>
        <p:nvPr/>
      </p:nvGrpSpPr>
      <p:grpSpPr>
        <a:xfrm>
          <a:off x="0" y="0"/>
          <a:ext cx="0" cy="0"/>
          <a:chOff x="0" y="0"/>
          <a:chExt cx="0" cy="0"/>
        </a:xfrm>
      </p:grpSpPr>
    </p:spTree>
  </p:cSld>
  <p:clrMapOvr>
    <a:masterClrMapping/>
  </p:clrMapOvr>
</p:sldLayout>
</file>

<file path=ppt/slideLayouts/slideLayout9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p:cSld name="Title Subhead 2 column">
    <p:spTree>
      <p:nvGrpSpPr>
        <p:cNvPr id="912" name="Shape 912"/>
        <p:cNvGrpSpPr/>
        <p:nvPr/>
      </p:nvGrpSpPr>
      <p:grpSpPr>
        <a:xfrm>
          <a:off x="0" y="0"/>
          <a:ext cx="0" cy="0"/>
          <a:chOff x="0" y="0"/>
          <a:chExt cx="0" cy="0"/>
        </a:xfrm>
      </p:grpSpPr>
      <p:sp>
        <p:nvSpPr>
          <p:cNvPr id="913" name="Google Shape;913;p101"/>
          <p:cNvSpPr txBox="1"/>
          <p:nvPr>
            <p:ph idx="1" type="body"/>
          </p:nvPr>
        </p:nvSpPr>
        <p:spPr>
          <a:xfrm>
            <a:off x="616639" y="2385835"/>
            <a:ext cx="54795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4" name="Google Shape;914;p101"/>
          <p:cNvSpPr txBox="1"/>
          <p:nvPr>
            <p:ph idx="2" type="body"/>
          </p:nvPr>
        </p:nvSpPr>
        <p:spPr>
          <a:xfrm>
            <a:off x="6325085" y="23842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5" name="Google Shape;915;p101"/>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16" name="Google Shape;916;p101"/>
          <p:cNvSpPr/>
          <p:nvPr/>
        </p:nvSpPr>
        <p:spPr>
          <a:xfrm>
            <a:off x="-653562" y="5616900"/>
            <a:ext cx="1894500" cy="1894500"/>
          </a:xfrm>
          <a:prstGeom prst="pie">
            <a:avLst>
              <a:gd fmla="val 16200178" name="adj1"/>
              <a:gd fmla="val 199" name="adj2"/>
            </a:avLst>
          </a:prstGeom>
          <a:solidFill>
            <a:srgbClr val="E3F4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7" name="Google Shape;917;p101"/>
          <p:cNvSpPr/>
          <p:nvPr/>
        </p:nvSpPr>
        <p:spPr>
          <a:xfrm>
            <a:off x="-779175" y="5741984"/>
            <a:ext cx="1894500" cy="1894500"/>
          </a:xfrm>
          <a:prstGeom prst="pie">
            <a:avLst>
              <a:gd fmla="val 16200178" name="adj1"/>
              <a:gd fmla="val 199" name="adj2"/>
            </a:avLst>
          </a:prstGeom>
          <a:noFill/>
          <a:ln cap="flat" cmpd="sng" w="9525">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918" name="Google Shape;918;p101"/>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ubhead 2 column w/ divider">
  <p:cSld name="Title Subhead 2 column divider">
    <p:spTree>
      <p:nvGrpSpPr>
        <p:cNvPr id="919" name="Shape 919"/>
        <p:cNvGrpSpPr/>
        <p:nvPr/>
      </p:nvGrpSpPr>
      <p:grpSpPr>
        <a:xfrm>
          <a:off x="0" y="0"/>
          <a:ext cx="0" cy="0"/>
          <a:chOff x="0" y="0"/>
          <a:chExt cx="0" cy="0"/>
        </a:xfrm>
      </p:grpSpPr>
      <p:cxnSp>
        <p:nvCxnSpPr>
          <p:cNvPr id="920" name="Google Shape;920;p102"/>
          <p:cNvCxnSpPr/>
          <p:nvPr/>
        </p:nvCxnSpPr>
        <p:spPr>
          <a:xfrm>
            <a:off x="6049621" y="2385835"/>
            <a:ext cx="0" cy="3600000"/>
          </a:xfrm>
          <a:prstGeom prst="straightConnector1">
            <a:avLst/>
          </a:prstGeom>
          <a:noFill/>
          <a:ln cap="flat" cmpd="sng" w="12700">
            <a:solidFill>
              <a:schemeClr val="accent6"/>
            </a:solidFill>
            <a:prstDash val="solid"/>
            <a:round/>
            <a:headEnd len="sm" w="sm" type="none"/>
            <a:tailEnd len="sm" w="sm" type="none"/>
          </a:ln>
        </p:spPr>
      </p:cxnSp>
      <p:sp>
        <p:nvSpPr>
          <p:cNvPr id="921" name="Google Shape;921;p102"/>
          <p:cNvSpPr txBox="1"/>
          <p:nvPr>
            <p:ph idx="1" type="body"/>
          </p:nvPr>
        </p:nvSpPr>
        <p:spPr>
          <a:xfrm>
            <a:off x="616639" y="2309635"/>
            <a:ext cx="53229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2" name="Google Shape;922;p102"/>
          <p:cNvSpPr txBox="1"/>
          <p:nvPr>
            <p:ph idx="2" type="body"/>
          </p:nvPr>
        </p:nvSpPr>
        <p:spPr>
          <a:xfrm>
            <a:off x="6325085" y="2308046"/>
            <a:ext cx="5536800" cy="3886200"/>
          </a:xfrm>
          <a:prstGeom prst="rect">
            <a:avLst/>
          </a:prstGeom>
          <a:noFill/>
          <a:ln>
            <a:noFill/>
          </a:ln>
        </p:spPr>
        <p:txBody>
          <a:bodyPr anchorCtr="0" anchor="t" bIns="45700" lIns="0" spcFirstLastPara="1" rIns="91425" wrap="square" tIns="45700">
            <a:normAutofit/>
          </a:bodyPr>
          <a:lstStyle>
            <a:lvl1pPr indent="-228600" lvl="0" marL="457200" marR="0" algn="l">
              <a:lnSpc>
                <a:spcPct val="125000"/>
              </a:lnSpc>
              <a:spcBef>
                <a:spcPts val="0"/>
              </a:spcBef>
              <a:spcAft>
                <a:spcPts val="0"/>
              </a:spcAft>
              <a:buClr>
                <a:schemeClr val="dk1"/>
              </a:buClr>
              <a:buSzPts val="1656"/>
              <a:buFont typeface="Plus Jakarta Sans"/>
              <a:buNone/>
              <a:defRPr b="0" i="0" sz="1400" u="none" cap="none" strike="noStrike">
                <a:solidFill>
                  <a:schemeClr val="dk1"/>
                </a:solidFill>
                <a:latin typeface="Plus Jakarta Sans Medium"/>
                <a:ea typeface="Plus Jakarta Sans Medium"/>
                <a:cs typeface="Plus Jakarta Sans Medium"/>
                <a:sym typeface="Plus Jakarta Sans Medium"/>
              </a:defRPr>
            </a:lvl1pPr>
            <a:lvl2pPr indent="-337185" lvl="1" marL="914400" marR="0" algn="l">
              <a:lnSpc>
                <a:spcPct val="125000"/>
              </a:lnSpc>
              <a:spcBef>
                <a:spcPts val="60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3" name="Google Shape;923;p102"/>
          <p:cNvSpPr txBox="1"/>
          <p:nvPr>
            <p:ph idx="3" type="body"/>
          </p:nvPr>
        </p:nvSpPr>
        <p:spPr>
          <a:xfrm>
            <a:off x="616639" y="1472184"/>
            <a:ext cx="10622100" cy="400200"/>
          </a:xfrm>
          <a:prstGeom prst="rect">
            <a:avLst/>
          </a:prstGeom>
          <a:noFill/>
          <a:ln>
            <a:noFill/>
          </a:ln>
        </p:spPr>
        <p:txBody>
          <a:bodyPr anchorCtr="0" anchor="t" bIns="45700" lIns="0" spcFirstLastPara="1" rIns="91425" wrap="square" tIns="45700">
            <a:spAutoFit/>
          </a:bodyPr>
          <a:lstStyle>
            <a:lvl1pPr indent="-228600" lvl="0" marL="457200" marR="0" algn="l">
              <a:lnSpc>
                <a:spcPct val="125000"/>
              </a:lnSpc>
              <a:spcBef>
                <a:spcPts val="0"/>
              </a:spcBef>
              <a:spcAft>
                <a:spcPts val="0"/>
              </a:spcAft>
              <a:buClr>
                <a:schemeClr val="dk1"/>
              </a:buClr>
              <a:buSzPts val="1472"/>
              <a:buFont typeface="Plus Jakarta Sans"/>
              <a:buNone/>
              <a:defRPr b="1" i="0" sz="1600" u="none" cap="none" strike="noStrike">
                <a:solidFill>
                  <a:schemeClr val="dk1"/>
                </a:solidFill>
                <a:latin typeface="Plus Jakarta Sans SemiBold"/>
                <a:ea typeface="Plus Jakarta Sans SemiBold"/>
                <a:cs typeface="Plus Jakarta Sans SemiBold"/>
                <a:sym typeface="Plus Jakarta Sans SemiBold"/>
              </a:defRPr>
            </a:lvl1pPr>
            <a:lvl2pPr indent="-337185" lvl="1" marL="914400" marR="0" algn="l">
              <a:lnSpc>
                <a:spcPct val="125000"/>
              </a:lnSpc>
              <a:spcBef>
                <a:spcPts val="0"/>
              </a:spcBef>
              <a:spcAft>
                <a:spcPts val="0"/>
              </a:spcAft>
              <a:buClr>
                <a:schemeClr val="dk1"/>
              </a:buClr>
              <a:buSzPts val="171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2pPr>
            <a:lvl3pPr indent="-342900" lvl="2" marL="13716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3pPr>
            <a:lvl4pPr indent="-342900" lvl="3" marL="18288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4pPr>
            <a:lvl5pPr indent="-342900" lvl="4" marL="2286000" marR="0" algn="l">
              <a:lnSpc>
                <a:spcPct val="125000"/>
              </a:lnSpc>
              <a:spcBef>
                <a:spcPts val="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5pPr>
            <a:lvl6pPr indent="-342900" lvl="5" marL="27432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6pPr>
            <a:lvl7pPr indent="-342900" lvl="6" marL="32004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7pPr>
            <a:lvl8pPr indent="-342900" lvl="7" marL="36576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8pPr>
            <a:lvl9pPr indent="-342900" lvl="8" marL="4114800" marR="0" algn="l">
              <a:lnSpc>
                <a:spcPct val="90000"/>
              </a:lnSpc>
              <a:spcBef>
                <a:spcPts val="500"/>
              </a:spcBef>
              <a:spcAft>
                <a:spcPts val="0"/>
              </a:spcAft>
              <a:buClr>
                <a:schemeClr val="dk1"/>
              </a:buClr>
              <a:buSzPts val="1800"/>
              <a:buFont typeface="Plus Jakarta Sans"/>
              <a:buChar char="•"/>
              <a:defRPr b="0" i="0" sz="1400" u="none" cap="none" strike="noStrike">
                <a:solidFill>
                  <a:schemeClr val="dk1"/>
                </a:solidFill>
                <a:latin typeface="Plus Jakarta Sans Medium"/>
                <a:ea typeface="Plus Jakarta Sans Medium"/>
                <a:cs typeface="Plus Jakarta Sans Medium"/>
                <a:sym typeface="Plus Jakarta Sans Medium"/>
              </a:defRPr>
            </a:lvl9pPr>
          </a:lstStyle>
          <a:p/>
        </p:txBody>
      </p:sp>
      <p:sp>
        <p:nvSpPr>
          <p:cNvPr id="924" name="Google Shape;924;p102"/>
          <p:cNvSpPr txBox="1"/>
          <p:nvPr>
            <p:ph type="title"/>
          </p:nvPr>
        </p:nvSpPr>
        <p:spPr>
          <a:xfrm>
            <a:off x="740664" y="65925"/>
            <a:ext cx="10617900" cy="1325700"/>
          </a:xfrm>
          <a:prstGeom prst="rect">
            <a:avLst/>
          </a:prstGeom>
          <a:noFill/>
          <a:ln>
            <a:noFill/>
          </a:ln>
        </p:spPr>
        <p:txBody>
          <a:bodyPr anchorCtr="0" anchor="b" bIns="45700" lIns="0" spcFirstLastPara="1" rIns="91425" wrap="square" tIns="45700">
            <a:normAutofit/>
          </a:bodyPr>
          <a:lstStyle>
            <a:lvl1pPr lvl="0" marR="0" algn="l">
              <a:lnSpc>
                <a:spcPct val="90000"/>
              </a:lnSpc>
              <a:spcBef>
                <a:spcPts val="0"/>
              </a:spcBef>
              <a:spcAft>
                <a:spcPts val="0"/>
              </a:spcAft>
              <a:buClr>
                <a:schemeClr val="dk2"/>
              </a:buClr>
              <a:buSzPts val="3800"/>
              <a:buFont typeface="Plus Jakarta Sans"/>
              <a:buNone/>
              <a:defRPr b="1" i="0" sz="3800" u="none" cap="none" strike="noStrike">
                <a:solidFill>
                  <a:schemeClr val="dk2"/>
                </a:solidFill>
                <a:latin typeface="Plus Jakarta Sans ExtraBold"/>
                <a:ea typeface="Plus Jakarta Sans ExtraBold"/>
                <a:cs typeface="Plus Jakarta Sans ExtraBold"/>
                <a:sym typeface="Plus Jakarta Sans ExtraBold"/>
              </a:defRPr>
            </a:lvl1pPr>
            <a:lvl2pPr lvl="1"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2pPr>
            <a:lvl3pPr lvl="2"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3pPr>
            <a:lvl4pPr lvl="3"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4pPr>
            <a:lvl5pPr lvl="4"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5pPr>
            <a:lvl6pPr lvl="5"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6pPr>
            <a:lvl7pPr lvl="6"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7pPr>
            <a:lvl8pPr lvl="7"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8pPr>
            <a:lvl9pPr lvl="8" marR="0" algn="l">
              <a:lnSpc>
                <a:spcPct val="100000"/>
              </a:lnSpc>
              <a:spcBef>
                <a:spcPts val="0"/>
              </a:spcBef>
              <a:spcAft>
                <a:spcPts val="0"/>
              </a:spcAft>
              <a:buClr>
                <a:srgbClr val="000000"/>
              </a:buClr>
              <a:buSzPts val="1400"/>
              <a:buFont typeface="Plus Jakarta Sans"/>
              <a:buNone/>
              <a:defRPr b="1" i="0" sz="1400" u="none" cap="none" strike="noStrike">
                <a:solidFill>
                  <a:srgbClr val="000000"/>
                </a:solidFill>
                <a:latin typeface="Plus Jakarta Sans ExtraBold"/>
                <a:ea typeface="Plus Jakarta Sans ExtraBold"/>
                <a:cs typeface="Plus Jakarta Sans ExtraBold"/>
                <a:sym typeface="Plus Jakarta Sans ExtraBold"/>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38.xml"/><Relationship Id="rId20" Type="http://schemas.openxmlformats.org/officeDocument/2006/relationships/slideLayout" Target="../slideLayouts/slideLayout18.xml"/><Relationship Id="rId42" Type="http://schemas.openxmlformats.org/officeDocument/2006/relationships/slideLayout" Target="../slideLayouts/slideLayout40.xml"/><Relationship Id="rId41" Type="http://schemas.openxmlformats.org/officeDocument/2006/relationships/slideLayout" Target="../slideLayouts/slideLayout39.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43" Type="http://schemas.openxmlformats.org/officeDocument/2006/relationships/theme" Target="../theme/theme2.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4.png"/><Relationship Id="rId2" Type="http://schemas.openxmlformats.org/officeDocument/2006/relationships/image" Target="../media/image8.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37" Type="http://schemas.openxmlformats.org/officeDocument/2006/relationships/slideLayout" Target="../slideLayouts/slideLayout35.xml"/><Relationship Id="rId14" Type="http://schemas.openxmlformats.org/officeDocument/2006/relationships/slideLayout" Target="../slideLayouts/slideLayout12.xml"/><Relationship Id="rId36" Type="http://schemas.openxmlformats.org/officeDocument/2006/relationships/slideLayout" Target="../slideLayouts/slideLayout34.xml"/><Relationship Id="rId17" Type="http://schemas.openxmlformats.org/officeDocument/2006/relationships/slideLayout" Target="../slideLayouts/slideLayout15.xml"/><Relationship Id="rId39" Type="http://schemas.openxmlformats.org/officeDocument/2006/relationships/slideLayout" Target="../slideLayouts/slideLayout37.xml"/><Relationship Id="rId16" Type="http://schemas.openxmlformats.org/officeDocument/2006/relationships/slideLayout" Target="../slideLayouts/slideLayout14.xml"/><Relationship Id="rId38" Type="http://schemas.openxmlformats.org/officeDocument/2006/relationships/slideLayout" Target="../slideLayouts/slideLayout36.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78.xml"/><Relationship Id="rId20" Type="http://schemas.openxmlformats.org/officeDocument/2006/relationships/slideLayout" Target="../slideLayouts/slideLayout58.xml"/><Relationship Id="rId42" Type="http://schemas.openxmlformats.org/officeDocument/2006/relationships/slideLayout" Target="../slideLayouts/slideLayout80.xml"/><Relationship Id="rId41" Type="http://schemas.openxmlformats.org/officeDocument/2006/relationships/slideLayout" Target="../slideLayouts/slideLayout79.xml"/><Relationship Id="rId22" Type="http://schemas.openxmlformats.org/officeDocument/2006/relationships/slideLayout" Target="../slideLayouts/slideLayout60.xml"/><Relationship Id="rId21" Type="http://schemas.openxmlformats.org/officeDocument/2006/relationships/slideLayout" Target="../slideLayouts/slideLayout59.xml"/><Relationship Id="rId43" Type="http://schemas.openxmlformats.org/officeDocument/2006/relationships/theme" Target="../theme/theme1.xml"/><Relationship Id="rId24" Type="http://schemas.openxmlformats.org/officeDocument/2006/relationships/slideLayout" Target="../slideLayouts/slideLayout62.xml"/><Relationship Id="rId23" Type="http://schemas.openxmlformats.org/officeDocument/2006/relationships/slideLayout" Target="../slideLayouts/slideLayout61.xml"/><Relationship Id="rId1" Type="http://schemas.openxmlformats.org/officeDocument/2006/relationships/image" Target="../media/image4.png"/><Relationship Id="rId2" Type="http://schemas.openxmlformats.org/officeDocument/2006/relationships/image" Target="../media/image8.png"/><Relationship Id="rId3" Type="http://schemas.openxmlformats.org/officeDocument/2006/relationships/slideLayout" Target="../slideLayouts/slideLayout41.xml"/><Relationship Id="rId4" Type="http://schemas.openxmlformats.org/officeDocument/2006/relationships/slideLayout" Target="../slideLayouts/slideLayout42.xml"/><Relationship Id="rId9" Type="http://schemas.openxmlformats.org/officeDocument/2006/relationships/slideLayout" Target="../slideLayouts/slideLayout47.xml"/><Relationship Id="rId26" Type="http://schemas.openxmlformats.org/officeDocument/2006/relationships/slideLayout" Target="../slideLayouts/slideLayout64.xml"/><Relationship Id="rId25" Type="http://schemas.openxmlformats.org/officeDocument/2006/relationships/slideLayout" Target="../slideLayouts/slideLayout63.xml"/><Relationship Id="rId28" Type="http://schemas.openxmlformats.org/officeDocument/2006/relationships/slideLayout" Target="../slideLayouts/slideLayout66.xml"/><Relationship Id="rId27" Type="http://schemas.openxmlformats.org/officeDocument/2006/relationships/slideLayout" Target="../slideLayouts/slideLayout65.xml"/><Relationship Id="rId5" Type="http://schemas.openxmlformats.org/officeDocument/2006/relationships/slideLayout" Target="../slideLayouts/slideLayout43.xml"/><Relationship Id="rId6" Type="http://schemas.openxmlformats.org/officeDocument/2006/relationships/slideLayout" Target="../slideLayouts/slideLayout44.xml"/><Relationship Id="rId29" Type="http://schemas.openxmlformats.org/officeDocument/2006/relationships/slideLayout" Target="../slideLayouts/slideLayout67.xml"/><Relationship Id="rId7" Type="http://schemas.openxmlformats.org/officeDocument/2006/relationships/slideLayout" Target="../slideLayouts/slideLayout45.xml"/><Relationship Id="rId8" Type="http://schemas.openxmlformats.org/officeDocument/2006/relationships/slideLayout" Target="../slideLayouts/slideLayout46.xml"/><Relationship Id="rId31" Type="http://schemas.openxmlformats.org/officeDocument/2006/relationships/slideLayout" Target="../slideLayouts/slideLayout69.xml"/><Relationship Id="rId30" Type="http://schemas.openxmlformats.org/officeDocument/2006/relationships/slideLayout" Target="../slideLayouts/slideLayout68.xml"/><Relationship Id="rId11" Type="http://schemas.openxmlformats.org/officeDocument/2006/relationships/slideLayout" Target="../slideLayouts/slideLayout49.xml"/><Relationship Id="rId33" Type="http://schemas.openxmlformats.org/officeDocument/2006/relationships/slideLayout" Target="../slideLayouts/slideLayout71.xml"/><Relationship Id="rId10" Type="http://schemas.openxmlformats.org/officeDocument/2006/relationships/slideLayout" Target="../slideLayouts/slideLayout48.xml"/><Relationship Id="rId32" Type="http://schemas.openxmlformats.org/officeDocument/2006/relationships/slideLayout" Target="../slideLayouts/slideLayout70.xml"/><Relationship Id="rId13" Type="http://schemas.openxmlformats.org/officeDocument/2006/relationships/slideLayout" Target="../slideLayouts/slideLayout51.xml"/><Relationship Id="rId35" Type="http://schemas.openxmlformats.org/officeDocument/2006/relationships/slideLayout" Target="../slideLayouts/slideLayout73.xml"/><Relationship Id="rId12" Type="http://schemas.openxmlformats.org/officeDocument/2006/relationships/slideLayout" Target="../slideLayouts/slideLayout50.xml"/><Relationship Id="rId34" Type="http://schemas.openxmlformats.org/officeDocument/2006/relationships/slideLayout" Target="../slideLayouts/slideLayout72.xml"/><Relationship Id="rId15" Type="http://schemas.openxmlformats.org/officeDocument/2006/relationships/slideLayout" Target="../slideLayouts/slideLayout53.xml"/><Relationship Id="rId37" Type="http://schemas.openxmlformats.org/officeDocument/2006/relationships/slideLayout" Target="../slideLayouts/slideLayout75.xml"/><Relationship Id="rId14" Type="http://schemas.openxmlformats.org/officeDocument/2006/relationships/slideLayout" Target="../slideLayouts/slideLayout52.xml"/><Relationship Id="rId36" Type="http://schemas.openxmlformats.org/officeDocument/2006/relationships/slideLayout" Target="../slideLayouts/slideLayout74.xml"/><Relationship Id="rId17" Type="http://schemas.openxmlformats.org/officeDocument/2006/relationships/slideLayout" Target="../slideLayouts/slideLayout55.xml"/><Relationship Id="rId39" Type="http://schemas.openxmlformats.org/officeDocument/2006/relationships/slideLayout" Target="../slideLayouts/slideLayout77.xml"/><Relationship Id="rId16" Type="http://schemas.openxmlformats.org/officeDocument/2006/relationships/slideLayout" Target="../slideLayouts/slideLayout54.xml"/><Relationship Id="rId38" Type="http://schemas.openxmlformats.org/officeDocument/2006/relationships/slideLayout" Target="../slideLayouts/slideLayout76.xml"/><Relationship Id="rId19" Type="http://schemas.openxmlformats.org/officeDocument/2006/relationships/slideLayout" Target="../slideLayouts/slideLayout57.xml"/><Relationship Id="rId18"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40" Type="http://schemas.openxmlformats.org/officeDocument/2006/relationships/slideLayout" Target="../slideLayouts/slideLayout118.xml"/><Relationship Id="rId20" Type="http://schemas.openxmlformats.org/officeDocument/2006/relationships/slideLayout" Target="../slideLayouts/slideLayout98.xml"/><Relationship Id="rId42" Type="http://schemas.openxmlformats.org/officeDocument/2006/relationships/theme" Target="../theme/theme4.xml"/><Relationship Id="rId41" Type="http://schemas.openxmlformats.org/officeDocument/2006/relationships/slideLayout" Target="../slideLayouts/slideLayout119.xml"/><Relationship Id="rId22" Type="http://schemas.openxmlformats.org/officeDocument/2006/relationships/slideLayout" Target="../slideLayouts/slideLayout100.xml"/><Relationship Id="rId21" Type="http://schemas.openxmlformats.org/officeDocument/2006/relationships/slideLayout" Target="../slideLayouts/slideLayout99.xml"/><Relationship Id="rId24" Type="http://schemas.openxmlformats.org/officeDocument/2006/relationships/slideLayout" Target="../slideLayouts/slideLayout102.xml"/><Relationship Id="rId23" Type="http://schemas.openxmlformats.org/officeDocument/2006/relationships/slideLayout" Target="../slideLayouts/slideLayout101.xml"/><Relationship Id="rId1" Type="http://schemas.openxmlformats.org/officeDocument/2006/relationships/image" Target="../media/image4.png"/><Relationship Id="rId2" Type="http://schemas.openxmlformats.org/officeDocument/2006/relationships/image" Target="../media/image8.png"/><Relationship Id="rId3" Type="http://schemas.openxmlformats.org/officeDocument/2006/relationships/slideLayout" Target="../slideLayouts/slideLayout81.xml"/><Relationship Id="rId4" Type="http://schemas.openxmlformats.org/officeDocument/2006/relationships/slideLayout" Target="../slideLayouts/slideLayout82.xml"/><Relationship Id="rId9" Type="http://schemas.openxmlformats.org/officeDocument/2006/relationships/slideLayout" Target="../slideLayouts/slideLayout87.xml"/><Relationship Id="rId26" Type="http://schemas.openxmlformats.org/officeDocument/2006/relationships/slideLayout" Target="../slideLayouts/slideLayout104.xml"/><Relationship Id="rId25" Type="http://schemas.openxmlformats.org/officeDocument/2006/relationships/slideLayout" Target="../slideLayouts/slideLayout103.xml"/><Relationship Id="rId28" Type="http://schemas.openxmlformats.org/officeDocument/2006/relationships/slideLayout" Target="../slideLayouts/slideLayout106.xml"/><Relationship Id="rId27" Type="http://schemas.openxmlformats.org/officeDocument/2006/relationships/slideLayout" Target="../slideLayouts/slideLayout105.xml"/><Relationship Id="rId5" Type="http://schemas.openxmlformats.org/officeDocument/2006/relationships/slideLayout" Target="../slideLayouts/slideLayout83.xml"/><Relationship Id="rId6" Type="http://schemas.openxmlformats.org/officeDocument/2006/relationships/slideLayout" Target="../slideLayouts/slideLayout84.xml"/><Relationship Id="rId29" Type="http://schemas.openxmlformats.org/officeDocument/2006/relationships/slideLayout" Target="../slideLayouts/slideLayout107.xml"/><Relationship Id="rId7" Type="http://schemas.openxmlformats.org/officeDocument/2006/relationships/slideLayout" Target="../slideLayouts/slideLayout85.xml"/><Relationship Id="rId8" Type="http://schemas.openxmlformats.org/officeDocument/2006/relationships/slideLayout" Target="../slideLayouts/slideLayout86.xml"/><Relationship Id="rId31" Type="http://schemas.openxmlformats.org/officeDocument/2006/relationships/slideLayout" Target="../slideLayouts/slideLayout109.xml"/><Relationship Id="rId30" Type="http://schemas.openxmlformats.org/officeDocument/2006/relationships/slideLayout" Target="../slideLayouts/slideLayout108.xml"/><Relationship Id="rId11" Type="http://schemas.openxmlformats.org/officeDocument/2006/relationships/slideLayout" Target="../slideLayouts/slideLayout89.xml"/><Relationship Id="rId33" Type="http://schemas.openxmlformats.org/officeDocument/2006/relationships/slideLayout" Target="../slideLayouts/slideLayout111.xml"/><Relationship Id="rId10" Type="http://schemas.openxmlformats.org/officeDocument/2006/relationships/slideLayout" Target="../slideLayouts/slideLayout88.xml"/><Relationship Id="rId32" Type="http://schemas.openxmlformats.org/officeDocument/2006/relationships/slideLayout" Target="../slideLayouts/slideLayout110.xml"/><Relationship Id="rId13" Type="http://schemas.openxmlformats.org/officeDocument/2006/relationships/slideLayout" Target="../slideLayouts/slideLayout91.xml"/><Relationship Id="rId35" Type="http://schemas.openxmlformats.org/officeDocument/2006/relationships/slideLayout" Target="../slideLayouts/slideLayout113.xml"/><Relationship Id="rId12" Type="http://schemas.openxmlformats.org/officeDocument/2006/relationships/slideLayout" Target="../slideLayouts/slideLayout90.xml"/><Relationship Id="rId34" Type="http://schemas.openxmlformats.org/officeDocument/2006/relationships/slideLayout" Target="../slideLayouts/slideLayout112.xml"/><Relationship Id="rId15" Type="http://schemas.openxmlformats.org/officeDocument/2006/relationships/slideLayout" Target="../slideLayouts/slideLayout93.xml"/><Relationship Id="rId37" Type="http://schemas.openxmlformats.org/officeDocument/2006/relationships/slideLayout" Target="../slideLayouts/slideLayout115.xml"/><Relationship Id="rId14" Type="http://schemas.openxmlformats.org/officeDocument/2006/relationships/slideLayout" Target="../slideLayouts/slideLayout92.xml"/><Relationship Id="rId36" Type="http://schemas.openxmlformats.org/officeDocument/2006/relationships/slideLayout" Target="../slideLayouts/slideLayout114.xml"/><Relationship Id="rId17" Type="http://schemas.openxmlformats.org/officeDocument/2006/relationships/slideLayout" Target="../slideLayouts/slideLayout95.xml"/><Relationship Id="rId39" Type="http://schemas.openxmlformats.org/officeDocument/2006/relationships/slideLayout" Target="../slideLayouts/slideLayout117.xml"/><Relationship Id="rId16" Type="http://schemas.openxmlformats.org/officeDocument/2006/relationships/slideLayout" Target="../slideLayouts/slideLayout94.xml"/><Relationship Id="rId38" Type="http://schemas.openxmlformats.org/officeDocument/2006/relationships/slideLayout" Target="../slideLayouts/slideLayout116.xml"/><Relationship Id="rId19" Type="http://schemas.openxmlformats.org/officeDocument/2006/relationships/slideLayout" Target="../slideLayouts/slideLayout97.xml"/><Relationship Id="rId18" Type="http://schemas.openxmlformats.org/officeDocument/2006/relationships/slideLayout" Target="../slideLayouts/slideLayout9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9" name="Shape 9"/>
        <p:cNvGrpSpPr/>
        <p:nvPr/>
      </p:nvGrpSpPr>
      <p:grpSpPr>
        <a:xfrm>
          <a:off x="0" y="0"/>
          <a:ext cx="0" cy="0"/>
          <a:chOff x="0" y="0"/>
          <a:chExt cx="0" cy="0"/>
        </a:xfrm>
      </p:grpSpPr>
      <p:sp>
        <p:nvSpPr>
          <p:cNvPr id="10" name="Google Shape;10;p1"/>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11" name="Google Shape;11;p1"/>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12" name="Google Shape;12;p1"/>
          <p:cNvPicPr preferRelativeResize="0"/>
          <p:nvPr/>
        </p:nvPicPr>
        <p:blipFill rotWithShape="1">
          <a:blip r:embed="rId2">
            <a:alphaModFix amt="60000"/>
          </a:blip>
          <a:srcRect b="0" l="0" r="0" t="0"/>
          <a:stretch/>
        </p:blipFill>
        <p:spPr>
          <a:xfrm>
            <a:off x="8623469" y="152400"/>
            <a:ext cx="3469251" cy="6355351"/>
          </a:xfrm>
          <a:prstGeom prst="rect">
            <a:avLst/>
          </a:prstGeom>
          <a:noFill/>
          <a:ln>
            <a:noFill/>
          </a:ln>
        </p:spPr>
      </p:pic>
      <p:sp>
        <p:nvSpPr>
          <p:cNvPr id="13" name="Google Shape;13;p1"/>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rtl="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 id="2147483681" r:id="rId36"/>
    <p:sldLayoutId id="2147483682" r:id="rId37"/>
    <p:sldLayoutId id="2147483683" r:id="rId38"/>
    <p:sldLayoutId id="2147483684" r:id="rId39"/>
    <p:sldLayoutId id="2147483685" r:id="rId40"/>
    <p:sldLayoutId id="2147483686" r:id="rId41"/>
    <p:sldLayoutId id="214748368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393" name="Shape 393"/>
        <p:cNvGrpSpPr/>
        <p:nvPr/>
      </p:nvGrpSpPr>
      <p:grpSpPr>
        <a:xfrm>
          <a:off x="0" y="0"/>
          <a:ext cx="0" cy="0"/>
          <a:chOff x="0" y="0"/>
          <a:chExt cx="0" cy="0"/>
        </a:xfrm>
      </p:grpSpPr>
      <p:sp>
        <p:nvSpPr>
          <p:cNvPr id="394" name="Google Shape;394;p42"/>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395" name="Google Shape;395;p42"/>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396" name="Google Shape;396;p42"/>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397" name="Google Shape;397;p42"/>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 id="2147483701" r:id="rId16"/>
    <p:sldLayoutId id="2147483702" r:id="rId17"/>
    <p:sldLayoutId id="2147483703" r:id="rId18"/>
    <p:sldLayoutId id="2147483704" r:id="rId19"/>
    <p:sldLayoutId id="2147483705" r:id="rId20"/>
    <p:sldLayoutId id="2147483706" r:id="rId21"/>
    <p:sldLayoutId id="2147483707" r:id="rId22"/>
    <p:sldLayoutId id="2147483708" r:id="rId23"/>
    <p:sldLayoutId id="2147483709" r:id="rId24"/>
    <p:sldLayoutId id="2147483710" r:id="rId25"/>
    <p:sldLayoutId id="2147483711" r:id="rId26"/>
    <p:sldLayoutId id="2147483712" r:id="rId27"/>
    <p:sldLayoutId id="2147483713" r:id="rId28"/>
    <p:sldLayoutId id="2147483714" r:id="rId29"/>
    <p:sldLayoutId id="2147483715" r:id="rId30"/>
    <p:sldLayoutId id="2147483716" r:id="rId31"/>
    <p:sldLayoutId id="2147483717" r:id="rId32"/>
    <p:sldLayoutId id="2147483718" r:id="rId33"/>
    <p:sldLayoutId id="2147483719" r:id="rId34"/>
    <p:sldLayoutId id="2147483720" r:id="rId35"/>
    <p:sldLayoutId id="2147483721" r:id="rId36"/>
    <p:sldLayoutId id="2147483722" r:id="rId37"/>
    <p:sldLayoutId id="2147483723" r:id="rId38"/>
    <p:sldLayoutId id="2147483724" r:id="rId39"/>
    <p:sldLayoutId id="2147483725" r:id="rId40"/>
    <p:sldLayoutId id="2147483726" r:id="rId41"/>
    <p:sldLayoutId id="2147483727" r:id="rId4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2"/>
        </a:solidFill>
      </p:bgPr>
    </p:bg>
    <p:spTree>
      <p:nvGrpSpPr>
        <p:cNvPr id="777" name="Shape 777"/>
        <p:cNvGrpSpPr/>
        <p:nvPr/>
      </p:nvGrpSpPr>
      <p:grpSpPr>
        <a:xfrm>
          <a:off x="0" y="0"/>
          <a:ext cx="0" cy="0"/>
          <a:chOff x="0" y="0"/>
          <a:chExt cx="0" cy="0"/>
        </a:xfrm>
      </p:grpSpPr>
      <p:sp>
        <p:nvSpPr>
          <p:cNvPr id="778" name="Google Shape;778;p83"/>
          <p:cNvSpPr txBox="1"/>
          <p:nvPr/>
        </p:nvSpPr>
        <p:spPr>
          <a:xfrm>
            <a:off x="8925950" y="6511450"/>
            <a:ext cx="2493900" cy="182400"/>
          </a:xfrm>
          <a:prstGeom prst="rect">
            <a:avLst/>
          </a:prstGeom>
          <a:noFill/>
          <a:ln>
            <a:noFill/>
          </a:ln>
        </p:spPr>
        <p:txBody>
          <a:bodyPr anchorCtr="0" anchor="b" bIns="45700" lIns="0" spcFirstLastPara="1" rIns="91425" wrap="square" tIns="45700">
            <a:spAutoFit/>
          </a:bodyPr>
          <a:lstStyle/>
          <a:p>
            <a:pPr indent="0" lvl="0" marL="0" marR="0" rtl="0" algn="r">
              <a:lnSpc>
                <a:spcPct val="90000"/>
              </a:lnSpc>
              <a:spcBef>
                <a:spcPts val="0"/>
              </a:spcBef>
              <a:spcAft>
                <a:spcPts val="0"/>
              </a:spcAft>
              <a:buClr>
                <a:srgbClr val="000000"/>
              </a:buClr>
              <a:buSzPts val="736"/>
              <a:buFont typeface="Arial"/>
              <a:buNone/>
            </a:pPr>
            <a:r>
              <a:rPr b="0" i="0" lang="en-US" sz="650" u="none" cap="none" strike="noStrike">
                <a:solidFill>
                  <a:srgbClr val="5E5E5E"/>
                </a:solidFill>
                <a:latin typeface="Plus Jakarta Sans Light"/>
                <a:ea typeface="Plus Jakarta Sans Light"/>
                <a:cs typeface="Plus Jakarta Sans Light"/>
                <a:sym typeface="Plus Jakarta Sans Light"/>
              </a:rPr>
              <a:t>© 2023  All rights reserved. Confidential and Proprietary</a:t>
            </a:r>
            <a:endParaRPr b="0" i="0" sz="650" u="none" cap="none" strike="noStrike">
              <a:solidFill>
                <a:srgbClr val="5E5E5E"/>
              </a:solidFill>
              <a:latin typeface="Plus Jakarta Sans Light"/>
              <a:ea typeface="Plus Jakarta Sans Light"/>
              <a:cs typeface="Plus Jakarta Sans Light"/>
              <a:sym typeface="Plus Jakarta Sans Light"/>
            </a:endParaRPr>
          </a:p>
        </p:txBody>
      </p:sp>
      <p:pic>
        <p:nvPicPr>
          <p:cNvPr id="779" name="Google Shape;779;p83"/>
          <p:cNvPicPr preferRelativeResize="0"/>
          <p:nvPr/>
        </p:nvPicPr>
        <p:blipFill rotWithShape="1">
          <a:blip r:embed="rId1">
            <a:alphaModFix/>
          </a:blip>
          <a:srcRect b="0" l="0" r="0" t="0"/>
          <a:stretch/>
        </p:blipFill>
        <p:spPr>
          <a:xfrm>
            <a:off x="7976714" y="6483700"/>
            <a:ext cx="1008234" cy="237900"/>
          </a:xfrm>
          <a:prstGeom prst="rect">
            <a:avLst/>
          </a:prstGeom>
          <a:noFill/>
          <a:ln>
            <a:noFill/>
          </a:ln>
        </p:spPr>
      </p:pic>
      <p:pic>
        <p:nvPicPr>
          <p:cNvPr id="780" name="Google Shape;780;p83"/>
          <p:cNvPicPr preferRelativeResize="0"/>
          <p:nvPr/>
        </p:nvPicPr>
        <p:blipFill rotWithShape="1">
          <a:blip r:embed="rId2">
            <a:alphaModFix amt="60000"/>
          </a:blip>
          <a:srcRect b="0" l="0" r="0" t="0"/>
          <a:stretch/>
        </p:blipFill>
        <p:spPr>
          <a:xfrm>
            <a:off x="8623469" y="152400"/>
            <a:ext cx="3469251" cy="6355350"/>
          </a:xfrm>
          <a:prstGeom prst="rect">
            <a:avLst/>
          </a:prstGeom>
          <a:noFill/>
          <a:ln>
            <a:noFill/>
          </a:ln>
        </p:spPr>
      </p:pic>
      <p:sp>
        <p:nvSpPr>
          <p:cNvPr id="781" name="Google Shape;781;p83"/>
          <p:cNvSpPr txBox="1"/>
          <p:nvPr>
            <p:ph idx="12" type="sldNum"/>
          </p:nvPr>
        </p:nvSpPr>
        <p:spPr>
          <a:xfrm>
            <a:off x="11678856" y="6420099"/>
            <a:ext cx="4140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1pPr>
            <a:lvl2pPr indent="0" lvl="1"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2pPr>
            <a:lvl3pPr indent="0" lvl="2"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3pPr>
            <a:lvl4pPr indent="0" lvl="3"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4pPr>
            <a:lvl5pPr indent="0" lvl="4"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5pPr>
            <a:lvl6pPr indent="0" lvl="5"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6pPr>
            <a:lvl7pPr indent="0" lvl="6"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7pPr>
            <a:lvl8pPr indent="0" lvl="7"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8pPr>
            <a:lvl9pPr indent="0" lvl="8" marL="0" marR="0" algn="r">
              <a:lnSpc>
                <a:spcPct val="100000"/>
              </a:lnSpc>
              <a:spcBef>
                <a:spcPts val="0"/>
              </a:spcBef>
              <a:spcAft>
                <a:spcPts val="0"/>
              </a:spcAft>
              <a:buNone/>
              <a:defRPr b="0" i="0" sz="800" u="none" cap="none" strike="noStrike">
                <a:solidFill>
                  <a:schemeClr val="dk1"/>
                </a:solidFill>
                <a:latin typeface="Plus Jakarta Sans Medium"/>
                <a:ea typeface="Plus Jakarta Sans Medium"/>
                <a:cs typeface="Plus Jakarta Sans Medium"/>
                <a:sym typeface="Plus Jakarta Sans Medium"/>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 id="2147483743" r:id="rId18"/>
    <p:sldLayoutId id="2147483744" r:id="rId19"/>
    <p:sldLayoutId id="2147483745" r:id="rId20"/>
    <p:sldLayoutId id="2147483746" r:id="rId21"/>
    <p:sldLayoutId id="2147483747" r:id="rId22"/>
    <p:sldLayoutId id="2147483748" r:id="rId23"/>
    <p:sldLayoutId id="2147483749" r:id="rId24"/>
    <p:sldLayoutId id="2147483750" r:id="rId25"/>
    <p:sldLayoutId id="2147483751" r:id="rId26"/>
    <p:sldLayoutId id="2147483752" r:id="rId27"/>
    <p:sldLayoutId id="2147483753" r:id="rId28"/>
    <p:sldLayoutId id="2147483754" r:id="rId29"/>
    <p:sldLayoutId id="2147483755" r:id="rId30"/>
    <p:sldLayoutId id="2147483756" r:id="rId31"/>
    <p:sldLayoutId id="2147483757" r:id="rId32"/>
    <p:sldLayoutId id="2147483758" r:id="rId33"/>
    <p:sldLayoutId id="2147483759" r:id="rId34"/>
    <p:sldLayoutId id="2147483760" r:id="rId35"/>
    <p:sldLayoutId id="2147483761" r:id="rId36"/>
    <p:sldLayoutId id="2147483762" r:id="rId37"/>
    <p:sldLayoutId id="2147483763" r:id="rId38"/>
    <p:sldLayoutId id="2147483764" r:id="rId39"/>
    <p:sldLayoutId id="2147483765" r:id="rId40"/>
    <p:sldLayoutId id="2147483766" r:id="rId4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3995">
          <p15:clr>
            <a:srgbClr val="EA4335"/>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1.xml"/><Relationship Id="rId3" Type="http://schemas.openxmlformats.org/officeDocument/2006/relationships/image" Target="../media/image34.png"/><Relationship Id="rId4" Type="http://schemas.openxmlformats.org/officeDocument/2006/relationships/image" Target="../media/image48.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0.xml"/><Relationship Id="rId3" Type="http://schemas.openxmlformats.org/officeDocument/2006/relationships/image" Target="../media/image52.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1.xml"/><Relationship Id="rId3" Type="http://schemas.openxmlformats.org/officeDocument/2006/relationships/image" Target="../media/image25.png"/><Relationship Id="rId4" Type="http://schemas.openxmlformats.org/officeDocument/2006/relationships/hyperlink" Target="https://healthplan.crestnerhealth.com/wellness/understanding-healthcare/how-find-dr-right"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2.xml"/><Relationship Id="rId3" Type="http://schemas.openxmlformats.org/officeDocument/2006/relationships/hyperlink" Target="https://healthplan.crestnerhealth.com/wellness/understanding-healthcare/doctor-patient-communication-quiz" TargetMode="Externa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4.xml"/><Relationship Id="rId2" Type="http://schemas.openxmlformats.org/officeDocument/2006/relationships/notesSlide" Target="../notesSlides/notesSlide13.xml"/><Relationship Id="rId3" Type="http://schemas.openxmlformats.org/officeDocument/2006/relationships/image" Target="../media/image25.png"/><Relationship Id="rId4" Type="http://schemas.openxmlformats.org/officeDocument/2006/relationships/hyperlink" Target="https://healthplan.crestnerhealth.com/wellness/understanding-healthcare/how-self-advocate-quality-care" TargetMode="External"/><Relationship Id="rId5" Type="http://schemas.openxmlformats.org/officeDocument/2006/relationships/hyperlink" Target="https://healthplan.crestnerhealth.com/wellness/understanding-healthcare/how-self-advocate-quality-care?language_content_entity=es"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4.xml"/><Relationship Id="rId3" Type="http://schemas.openxmlformats.org/officeDocument/2006/relationships/image" Target="../media/image4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15.xml"/><Relationship Id="rId3" Type="http://schemas.openxmlformats.org/officeDocument/2006/relationships/image" Target="../media/image53.jpg"/><Relationship Id="rId4" Type="http://schemas.openxmlformats.org/officeDocument/2006/relationships/hyperlink" Target="https://krameshelp.webmdignite.com/"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7.xml"/><Relationship Id="rId2" Type="http://schemas.openxmlformats.org/officeDocument/2006/relationships/notesSlide" Target="../notesSlides/notesSlide16.xml"/><Relationship Id="rId3" Type="http://schemas.openxmlformats.org/officeDocument/2006/relationships/image" Target="../media/image5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9.xml"/><Relationship Id="rId2" Type="http://schemas.openxmlformats.org/officeDocument/2006/relationships/notesSlide" Target="../notesSlides/notesSlide18.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5.png"/><Relationship Id="rId8" Type="http://schemas.openxmlformats.org/officeDocument/2006/relationships/image" Target="../media/image4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2.xml"/><Relationship Id="rId3"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 Id="rId3" Type="http://schemas.openxmlformats.org/officeDocument/2006/relationships/image" Target="../media/image27.png"/><Relationship Id="rId4" Type="http://schemas.openxmlformats.org/officeDocument/2006/relationships/image" Target="../media/image33.png"/><Relationship Id="rId5" Type="http://schemas.openxmlformats.org/officeDocument/2006/relationships/image" Target="../media/image3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4.xml"/><Relationship Id="rId3" Type="http://schemas.openxmlformats.org/officeDocument/2006/relationships/hyperlink" Target="https://krameshelp.webmdignite.com/" TargetMode="External"/><Relationship Id="rId4" Type="http://schemas.openxmlformats.org/officeDocument/2006/relationships/hyperlink" Target="https://krameshelp.webmdignite.com/" TargetMode="External"/><Relationship Id="rId5" Type="http://schemas.openxmlformats.org/officeDocument/2006/relationships/hyperlink" Target="https://krameshelp.webmdignite.com/" TargetMode="External"/><Relationship Id="rId6" Type="http://schemas.openxmlformats.org/officeDocument/2006/relationships/hyperlink" Target="https://krameshelp.webmdignite.com/" TargetMode="External"/><Relationship Id="rId7" Type="http://schemas.openxmlformats.org/officeDocument/2006/relationships/image" Target="../media/image25.png"/><Relationship Id="rId8" Type="http://schemas.openxmlformats.org/officeDocument/2006/relationships/image" Target="../media/image4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6.xml"/><Relationship Id="rId2" Type="http://schemas.openxmlformats.org/officeDocument/2006/relationships/notesSlide" Target="../notesSlides/notesSlide5.xml"/><Relationship Id="rId3" Type="http://schemas.openxmlformats.org/officeDocument/2006/relationships/image" Target="../media/image40.jpg"/><Relationship Id="rId4" Type="http://schemas.openxmlformats.org/officeDocument/2006/relationships/hyperlink" Target="https://krameshelp.webmdignit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6.xml"/><Relationship Id="rId3" Type="http://schemas.openxmlformats.org/officeDocument/2006/relationships/hyperlink" Target="https://healthplan.crestnerhealth.com/wellness/understanding-healthcare/how-take-part-every-medical-decision" TargetMode="External"/><Relationship Id="rId4" Type="http://schemas.openxmlformats.org/officeDocument/2006/relationships/hyperlink" Target="https://healthplan.crestnerhealth.com/wellness/understanding-healthcare/how-take-part-every-medical-decision" TargetMode="External"/><Relationship Id="rId9" Type="http://schemas.openxmlformats.org/officeDocument/2006/relationships/hyperlink" Target="https://healthplan.crestnerhealth.com/wellness/understanding-healthcare/protect-yourself-against-medical-errors" TargetMode="External"/><Relationship Id="rId5" Type="http://schemas.openxmlformats.org/officeDocument/2006/relationships/hyperlink" Target="https://healthplan.crestnerhealth.com/wellness/understanding-healthcare/how-take-part-every-medical-decision" TargetMode="External"/><Relationship Id="rId6" Type="http://schemas.openxmlformats.org/officeDocument/2006/relationships/hyperlink" Target="https://healthplan.crestnerhealth.com/wellness/understanding-healthcare/how-take-part-every-medical-decision" TargetMode="External"/><Relationship Id="rId7" Type="http://schemas.openxmlformats.org/officeDocument/2006/relationships/hyperlink" Target="https://healthplan.crestnerhealth.com/wellness/understanding-healthcare/how-take-part-every-medical-decision" TargetMode="External"/><Relationship Id="rId8" Type="http://schemas.openxmlformats.org/officeDocument/2006/relationships/hyperlink" Target="https://healthplan.crestnerhealth.com/wellness/understanding-healthcare/protect-yourself-against-medical-errors" TargetMode="External"/><Relationship Id="rId11" Type="http://schemas.openxmlformats.org/officeDocument/2006/relationships/hyperlink" Target="https://healthplan.crestnerhealth.com/wellness/understanding-healthcare/health-newcomer-patient-advocate" TargetMode="External"/><Relationship Id="rId10" Type="http://schemas.openxmlformats.org/officeDocument/2006/relationships/hyperlink" Target="https://healthplan.crestnerhealth.com/wellness/understanding-healthcare/protect-yourself-against-medical-errors" TargetMode="External"/><Relationship Id="rId13" Type="http://schemas.openxmlformats.org/officeDocument/2006/relationships/hyperlink" Target="https://healthplan.crestnerhealth.com/wellness/understanding-healthcare/health-newcomer-patient-advocate" TargetMode="External"/><Relationship Id="rId12" Type="http://schemas.openxmlformats.org/officeDocument/2006/relationships/hyperlink" Target="https://healthplan.crestnerhealth.com/wellness/understanding-healthcare/health-newcomer-patient-advocate" TargetMode="External"/><Relationship Id="rId15" Type="http://schemas.openxmlformats.org/officeDocument/2006/relationships/hyperlink" Target="https://healthplan.crestnerhealth.com/wellness/understanding-healthcare/health-newcomer-patient-advocate" TargetMode="External"/><Relationship Id="rId14" Type="http://schemas.openxmlformats.org/officeDocument/2006/relationships/hyperlink" Target="https://healthplan.crestnerhealth.com/wellness/understanding-healthcare/health-newcomer-patient-advocate" TargetMode="External"/><Relationship Id="rId17" Type="http://schemas.openxmlformats.org/officeDocument/2006/relationships/image" Target="../media/image29.png"/><Relationship Id="rId16" Type="http://schemas.openxmlformats.org/officeDocument/2006/relationships/image" Target="../media/image46.png"/><Relationship Id="rId19" Type="http://schemas.openxmlformats.org/officeDocument/2006/relationships/image" Target="../media/image41.png"/><Relationship Id="rId18" Type="http://schemas.openxmlformats.org/officeDocument/2006/relationships/image" Target="../media/image3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7.xml"/><Relationship Id="rId3" Type="http://schemas.openxmlformats.org/officeDocument/2006/relationships/hyperlink" Target="https://healthplan.crestnerhealth.com/wellness/healthy-living/what-patient-portal" TargetMode="External"/><Relationship Id="rId4" Type="http://schemas.openxmlformats.org/officeDocument/2006/relationships/hyperlink" Target="https://healthplan.crestnerhealth.com/wellness/healthy-living/what-patient-portal?language_content_entity=es" TargetMode="External"/><Relationship Id="rId5" Type="http://schemas.openxmlformats.org/officeDocument/2006/relationships/hyperlink" Target="https://healthplan.crestnerhealth.com/wellness/understanding-healthcare/maintaining-your-personal-health-record" TargetMode="External"/><Relationship Id="rId6" Type="http://schemas.openxmlformats.org/officeDocument/2006/relationships/image" Target="../media/image39.jpg"/><Relationship Id="rId7" Type="http://schemas.openxmlformats.org/officeDocument/2006/relationships/image" Target="../media/image38.jpg"/><Relationship Id="rId8" Type="http://schemas.openxmlformats.org/officeDocument/2006/relationships/image" Target="../media/image2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8.xml"/><Relationship Id="rId3" Type="http://schemas.openxmlformats.org/officeDocument/2006/relationships/hyperlink" Target="https://healthplan.crestnerhealth.com/wellness/understanding-healthcare/how-be-wise-healthcare-consumer" TargetMode="External"/><Relationship Id="rId4" Type="http://schemas.openxmlformats.org/officeDocument/2006/relationships/hyperlink" Target="https://healthplan.crestnerhealth.com/wellness/understanding-healthcare/how-be-well-informed-healthcare-user" TargetMode="External"/><Relationship Id="rId9" Type="http://schemas.openxmlformats.org/officeDocument/2006/relationships/hyperlink" Target="https://healthplan.crestnerhealth.com/wellness/understanding-healthcare/making-sense-medical-advice" TargetMode="External"/><Relationship Id="rId5" Type="http://schemas.openxmlformats.org/officeDocument/2006/relationships/hyperlink" Target="https://healthplan.crestnerhealth.com/wellness/understanding-healthcare/how-be-well-informed-healthcare-user" TargetMode="External"/><Relationship Id="rId6" Type="http://schemas.openxmlformats.org/officeDocument/2006/relationships/hyperlink" Target="https://healthplan.crestnerhealth.com/wellness/understanding-healthcare/how-be-well-informed-healthcare-user" TargetMode="External"/><Relationship Id="rId7" Type="http://schemas.openxmlformats.org/officeDocument/2006/relationships/hyperlink" Target="https://healthplan.crestnerhealth.com/wellness/understanding-healthcare/making-sense-medical-advice" TargetMode="External"/><Relationship Id="rId8" Type="http://schemas.openxmlformats.org/officeDocument/2006/relationships/hyperlink" Target="https://healthplan.crestnerhealth.com/wellness/understanding-healthcare/making-sense-medical-advice" TargetMode="External"/><Relationship Id="rId11" Type="http://schemas.openxmlformats.org/officeDocument/2006/relationships/image" Target="../media/image35.png"/><Relationship Id="rId10" Type="http://schemas.openxmlformats.org/officeDocument/2006/relationships/image" Target="../media/image36.png"/><Relationship Id="rId13" Type="http://schemas.openxmlformats.org/officeDocument/2006/relationships/image" Target="../media/image41.png"/><Relationship Id="rId12" Type="http://schemas.openxmlformats.org/officeDocument/2006/relationships/image" Target="../media/image4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5.xml"/><Relationship Id="rId2" Type="http://schemas.openxmlformats.org/officeDocument/2006/relationships/notesSlide" Target="../notesSlides/notesSlide9.xml"/><Relationship Id="rId3" Type="http://schemas.openxmlformats.org/officeDocument/2006/relationships/hyperlink" Target="https://healthplan.crestnerhealth.com/wellness/understanding-healthcare/choosing-hospital" TargetMode="External"/><Relationship Id="rId4" Type="http://schemas.openxmlformats.org/officeDocument/2006/relationships/hyperlink" Target="https://healthplan.crestnerhealth.com/wellness/understanding-healthcare/how-cut-your-hospital-bills" TargetMode="External"/><Relationship Id="rId9" Type="http://schemas.openxmlformats.org/officeDocument/2006/relationships/image" Target="../media/image44.jpg"/><Relationship Id="rId5" Type="http://schemas.openxmlformats.org/officeDocument/2006/relationships/hyperlink" Target="https://healthplan.crestnerhealth.com/wellness/understanding-healthcare/how-cut-your-hospital-bills" TargetMode="External"/><Relationship Id="rId6" Type="http://schemas.openxmlformats.org/officeDocument/2006/relationships/hyperlink" Target="https://healthplan.crestnerhealth.com/wellness/understanding-healthcare/how-cut-your-hospital-bills" TargetMode="External"/><Relationship Id="rId7" Type="http://schemas.openxmlformats.org/officeDocument/2006/relationships/hyperlink" Target="https://healthplan.crestnerhealth.com/surgery/management/checklist-surgeryconsent-formsinsurance-information" TargetMode="External"/><Relationship Id="rId8" Type="http://schemas.openxmlformats.org/officeDocument/2006/relationships/hyperlink" Target="https://healthplan.crestnerhealth.com/surgery/management/checklist-surgeryconsent-formsinsurance-information?language_content_entity=es" TargetMode="External"/><Relationship Id="rId11" Type="http://schemas.openxmlformats.org/officeDocument/2006/relationships/image" Target="../media/image25.png"/><Relationship Id="rId10" Type="http://schemas.openxmlformats.org/officeDocument/2006/relationships/image" Target="../media/image49.jpg"/><Relationship Id="rId12" Type="http://schemas.openxmlformats.org/officeDocument/2006/relationships/image" Target="../media/image42.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2"/>
        </a:solidFill>
      </p:bgPr>
    </p:bg>
    <p:spTree>
      <p:nvGrpSpPr>
        <p:cNvPr id="1153" name="Shape 1153"/>
        <p:cNvGrpSpPr/>
        <p:nvPr/>
      </p:nvGrpSpPr>
      <p:grpSpPr>
        <a:xfrm>
          <a:off x="0" y="0"/>
          <a:ext cx="0" cy="0"/>
          <a:chOff x="0" y="0"/>
          <a:chExt cx="0" cy="0"/>
        </a:xfrm>
      </p:grpSpPr>
      <p:sp>
        <p:nvSpPr>
          <p:cNvPr id="1154" name="Google Shape;1154;p123"/>
          <p:cNvSpPr/>
          <p:nvPr/>
        </p:nvSpPr>
        <p:spPr>
          <a:xfrm rot="-1528540">
            <a:off x="11613335" y="6726799"/>
            <a:ext cx="550925" cy="261586"/>
          </a:xfrm>
          <a:custGeom>
            <a:rect b="b" l="l" r="r" t="t"/>
            <a:pathLst>
              <a:path extrusionOk="0" h="261664" w="551089">
                <a:moveTo>
                  <a:pt x="551089" y="257214"/>
                </a:moveTo>
                <a:lnTo>
                  <a:pt x="548968" y="261664"/>
                </a:lnTo>
                <a:lnTo>
                  <a:pt x="0" y="0"/>
                </a:lnTo>
                <a:lnTo>
                  <a:pt x="551089" y="257214"/>
                </a:lnTo>
                <a:close/>
              </a:path>
            </a:pathLst>
          </a:custGeom>
          <a:gradFill>
            <a:gsLst>
              <a:gs pos="0">
                <a:srgbClr val="C3D600">
                  <a:alpha val="64313"/>
                </a:srgbClr>
              </a:gs>
              <a:gs pos="96000">
                <a:schemeClr val="lt1"/>
              </a:gs>
              <a:gs pos="100000">
                <a:schemeClr val="lt1"/>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Plus Jakarta Sans Medium"/>
              <a:ea typeface="Plus Jakarta Sans Medium"/>
              <a:cs typeface="Plus Jakarta Sans Medium"/>
              <a:sym typeface="Plus Jakarta Sans Medium"/>
            </a:endParaRPr>
          </a:p>
        </p:txBody>
      </p:sp>
      <p:pic>
        <p:nvPicPr>
          <p:cNvPr id="1155" name="Google Shape;1155;p123"/>
          <p:cNvPicPr preferRelativeResize="0"/>
          <p:nvPr/>
        </p:nvPicPr>
        <p:blipFill rotWithShape="1">
          <a:blip r:embed="rId3">
            <a:alphaModFix amt="20000"/>
          </a:blip>
          <a:srcRect b="0" l="0" r="0" t="31520"/>
          <a:stretch/>
        </p:blipFill>
        <p:spPr>
          <a:xfrm>
            <a:off x="4527525" y="0"/>
            <a:ext cx="3750350" cy="4696125"/>
          </a:xfrm>
          <a:prstGeom prst="rect">
            <a:avLst/>
          </a:prstGeom>
          <a:noFill/>
          <a:ln>
            <a:noFill/>
          </a:ln>
        </p:spPr>
      </p:pic>
      <p:pic>
        <p:nvPicPr>
          <p:cNvPr id="1156" name="Google Shape;1156;p123" title="GettyImages-1441726123.jpg"/>
          <p:cNvPicPr preferRelativeResize="0"/>
          <p:nvPr/>
        </p:nvPicPr>
        <p:blipFill rotWithShape="1">
          <a:blip r:embed="rId4">
            <a:alphaModFix/>
          </a:blip>
          <a:srcRect b="0" l="16687" r="16694" t="0"/>
          <a:stretch/>
        </p:blipFill>
        <p:spPr>
          <a:xfrm>
            <a:off x="7079600" y="-4588200"/>
            <a:ext cx="10236300" cy="10241100"/>
          </a:xfrm>
          <a:prstGeom prst="pie">
            <a:avLst>
              <a:gd fmla="val 5392956" name="adj1"/>
              <a:gd fmla="val 10796016" name="adj2"/>
            </a:avLst>
          </a:prstGeom>
          <a:noFill/>
          <a:ln>
            <a:noFill/>
          </a:ln>
        </p:spPr>
      </p:pic>
      <p:grpSp>
        <p:nvGrpSpPr>
          <p:cNvPr id="1157" name="Google Shape;1157;p123"/>
          <p:cNvGrpSpPr/>
          <p:nvPr/>
        </p:nvGrpSpPr>
        <p:grpSpPr>
          <a:xfrm>
            <a:off x="7635575" y="3603525"/>
            <a:ext cx="3384375" cy="2815800"/>
            <a:chOff x="7635575" y="3603525"/>
            <a:chExt cx="3384375" cy="2815800"/>
          </a:xfrm>
        </p:grpSpPr>
        <p:sp>
          <p:nvSpPr>
            <p:cNvPr id="1158" name="Google Shape;1158;p123"/>
            <p:cNvSpPr/>
            <p:nvPr/>
          </p:nvSpPr>
          <p:spPr>
            <a:xfrm>
              <a:off x="9386450" y="4447400"/>
              <a:ext cx="1633500" cy="1633500"/>
            </a:xfrm>
            <a:prstGeom prst="teardrop">
              <a:avLst>
                <a:gd fmla="val 100000" name="adj"/>
              </a:avLst>
            </a:prstGeom>
            <a:solidFill>
              <a:srgbClr val="FF5236">
                <a:alpha val="8471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159" name="Google Shape;1159;p123"/>
            <p:cNvSpPr/>
            <p:nvPr/>
          </p:nvSpPr>
          <p:spPr>
            <a:xfrm>
              <a:off x="7635575" y="3603525"/>
              <a:ext cx="2815800" cy="2815800"/>
            </a:xfrm>
            <a:prstGeom prst="teardrop">
              <a:avLst>
                <a:gd fmla="val 100000" name="adj"/>
              </a:avLst>
            </a:prstGeom>
            <a:noFill/>
            <a:ln cap="flat" cmpd="sng" w="9525">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grpSp>
      <p:sp>
        <p:nvSpPr>
          <p:cNvPr id="1160" name="Google Shape;1160;p123"/>
          <p:cNvSpPr txBox="1"/>
          <p:nvPr>
            <p:ph idx="1" type="body"/>
          </p:nvPr>
        </p:nvSpPr>
        <p:spPr>
          <a:xfrm>
            <a:off x="542825" y="1470300"/>
            <a:ext cx="6360900" cy="3765000"/>
          </a:xfrm>
          <a:prstGeom prst="rect">
            <a:avLst/>
          </a:prstGeom>
          <a:noFill/>
          <a:ln>
            <a:noFill/>
          </a:ln>
        </p:spPr>
        <p:txBody>
          <a:bodyPr anchorCtr="0" anchor="ctr" bIns="45700" lIns="91425" spcFirstLastPara="1" rIns="0" wrap="square" tIns="45700">
            <a:noAutofit/>
          </a:bodyPr>
          <a:lstStyle/>
          <a:p>
            <a:pPr indent="0" lvl="0" marL="57150" rtl="0" algn="l">
              <a:lnSpc>
                <a:spcPct val="85000"/>
              </a:lnSpc>
              <a:spcBef>
                <a:spcPts val="0"/>
              </a:spcBef>
              <a:spcAft>
                <a:spcPts val="0"/>
              </a:spcAft>
              <a:buSzPts val="1656"/>
              <a:buNone/>
            </a:pPr>
            <a:r>
              <a:rPr lang="en-US"/>
              <a:t>Marketing Toolkit: Smart Health Care Consumers</a:t>
            </a:r>
            <a:endParaRPr sz="48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8" name="Shape 1278"/>
        <p:cNvGrpSpPr/>
        <p:nvPr/>
      </p:nvGrpSpPr>
      <p:grpSpPr>
        <a:xfrm>
          <a:off x="0" y="0"/>
          <a:ext cx="0" cy="0"/>
          <a:chOff x="0" y="0"/>
          <a:chExt cx="0" cy="0"/>
        </a:xfrm>
      </p:grpSpPr>
      <p:pic>
        <p:nvPicPr>
          <p:cNvPr id="1279" name="Google Shape;1279;p132" title="GettyImages-2152305246.jpg"/>
          <p:cNvPicPr preferRelativeResize="0"/>
          <p:nvPr>
            <p:ph idx="2" type="pic"/>
          </p:nvPr>
        </p:nvPicPr>
        <p:blipFill rotWithShape="1">
          <a:blip r:embed="rId3">
            <a:alphaModFix/>
          </a:blip>
          <a:srcRect b="0" l="16397" r="16397" t="0"/>
          <a:stretch/>
        </p:blipFill>
        <p:spPr>
          <a:xfrm flipH="1">
            <a:off x="6611275" y="70275"/>
            <a:ext cx="5733300" cy="5685900"/>
          </a:xfrm>
          <a:prstGeom prst="flowChartDelay">
            <a:avLst/>
          </a:prstGeom>
        </p:spPr>
      </p:pic>
      <p:sp>
        <p:nvSpPr>
          <p:cNvPr id="1280" name="Google Shape;1280;p132"/>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81" name="Google Shape;1281;p132"/>
          <p:cNvSpPr txBox="1"/>
          <p:nvPr>
            <p:ph type="title"/>
          </p:nvPr>
        </p:nvSpPr>
        <p:spPr>
          <a:xfrm>
            <a:off x="740664" y="702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 ready-made blog post</a:t>
            </a:r>
            <a:endParaRPr/>
          </a:p>
        </p:txBody>
      </p:sp>
      <p:sp>
        <p:nvSpPr>
          <p:cNvPr id="1282" name="Google Shape;1282;p132"/>
          <p:cNvSpPr txBox="1"/>
          <p:nvPr>
            <p:ph idx="1" type="body"/>
          </p:nvPr>
        </p:nvSpPr>
        <p:spPr>
          <a:xfrm>
            <a:off x="740675" y="2704850"/>
            <a:ext cx="5463300" cy="29208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Make the most of the blog post</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Include a patient story or other compelling content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that engages and motivates people to get the </a:t>
            </a:r>
            <a:br>
              <a:rPr b="0" lang="en-US" sz="1500">
                <a:solidFill>
                  <a:srgbClr val="4C4C4C"/>
                </a:solidFill>
                <a:latin typeface="Plus Jakarta Sans"/>
                <a:ea typeface="Plus Jakarta Sans"/>
                <a:cs typeface="Plus Jakarta Sans"/>
                <a:sym typeface="Plus Jakarta Sans"/>
              </a:rPr>
            </a:br>
            <a:r>
              <a:rPr b="0" lang="en-US" sz="1500">
                <a:solidFill>
                  <a:srgbClr val="4C4C4C"/>
                </a:solidFill>
                <a:latin typeface="Plus Jakarta Sans"/>
                <a:ea typeface="Plus Jakarta Sans"/>
                <a:cs typeface="Plus Jakarta Sans"/>
                <a:sym typeface="Plus Jakarta Sans"/>
              </a:rPr>
              <a:t>health care they need. </a:t>
            </a:r>
            <a:endParaRPr b="0" sz="1500">
              <a:solidFill>
                <a:srgbClr val="4C4C4C"/>
              </a:solidFill>
              <a:latin typeface="Plus Jakarta Sans"/>
              <a:ea typeface="Plus Jakarta Sans"/>
              <a:cs typeface="Plus Jakarta Sans"/>
              <a:sym typeface="Plus Jakarta Sans"/>
            </a:endParaRPr>
          </a:p>
          <a:p>
            <a:pPr indent="-222250" lvl="0" marL="228600" rtl="0" algn="l">
              <a:lnSpc>
                <a:spcPct val="115000"/>
              </a:lnSpc>
              <a:spcBef>
                <a:spcPts val="1000"/>
              </a:spcBef>
              <a:spcAft>
                <a:spcPts val="0"/>
              </a:spcAft>
              <a:buClr>
                <a:schemeClr val="accent1"/>
              </a:buClr>
              <a:buSzPts val="1700"/>
              <a:buFont typeface="Plus Jakarta Sans"/>
              <a:buChar char="●"/>
            </a:pPr>
            <a:r>
              <a:rPr b="0" lang="en-US" sz="1500">
                <a:solidFill>
                  <a:srgbClr val="4C4C4C"/>
                </a:solidFill>
                <a:latin typeface="Plus Jakarta Sans"/>
                <a:ea typeface="Plus Jakarta Sans"/>
                <a:cs typeface="Plus Jakarta Sans"/>
                <a:sym typeface="Plus Jakarta Sans"/>
              </a:rPr>
              <a:t>Introduce your primary care teams by highlighting a clinician with a quote and photo.</a:t>
            </a:r>
            <a:endParaRPr b="0" sz="1500">
              <a:solidFill>
                <a:srgbClr val="4C4C4C"/>
              </a:solidFill>
              <a:latin typeface="Plus Jakarta Sans"/>
              <a:ea typeface="Plus Jakarta Sans"/>
              <a:cs typeface="Plus Jakarta Sans"/>
              <a:sym typeface="Plus Jakarta Sans"/>
            </a:endParaRPr>
          </a:p>
          <a:p>
            <a:pPr indent="-215900" lvl="0" marL="228600" rtl="0" algn="l">
              <a:lnSpc>
                <a:spcPct val="115000"/>
              </a:lnSpc>
              <a:spcBef>
                <a:spcPts val="1000"/>
              </a:spcBef>
              <a:spcAft>
                <a:spcPts val="0"/>
              </a:spcAft>
              <a:buClr>
                <a:schemeClr val="accent1"/>
              </a:buClr>
              <a:buSzPts val="1600"/>
              <a:buFont typeface="Plus Jakarta Sans"/>
              <a:buChar char="●"/>
            </a:pPr>
            <a:r>
              <a:rPr b="0" lang="en-US" sz="1500">
                <a:solidFill>
                  <a:srgbClr val="4C4C4C"/>
                </a:solidFill>
                <a:latin typeface="Plus Jakarta Sans"/>
                <a:ea typeface="Plus Jakarta Sans"/>
                <a:cs typeface="Plus Jakarta Sans"/>
                <a:sym typeface="Plus Jakarta Sans"/>
              </a:rPr>
              <a:t>Add these technical details: campaign parameters (UTM), meta description, blog tags, and links to your blog from internal and external sites.</a:t>
            </a:r>
            <a:endParaRPr b="0" sz="1700">
              <a:latin typeface="Plus Jakarta Sans"/>
              <a:ea typeface="Plus Jakarta Sans"/>
              <a:cs typeface="Plus Jakarta Sans"/>
              <a:sym typeface="Plus Jakarta Sans"/>
            </a:endParaRPr>
          </a:p>
        </p:txBody>
      </p:sp>
      <p:sp>
        <p:nvSpPr>
          <p:cNvPr id="1283" name="Google Shape;1283;p132"/>
          <p:cNvSpPr txBox="1"/>
          <p:nvPr>
            <p:ph idx="1" type="body"/>
          </p:nvPr>
        </p:nvSpPr>
        <p:spPr>
          <a:xfrm>
            <a:off x="740664" y="1395975"/>
            <a:ext cx="5912700" cy="11199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500">
                <a:solidFill>
                  <a:srgbClr val="4C4C4C"/>
                </a:solidFill>
                <a:latin typeface="Plus Jakarta Sans"/>
                <a:ea typeface="Plus Jakarta Sans"/>
                <a:cs typeface="Plus Jakarta Sans"/>
                <a:sym typeface="Plus Jakarta Sans"/>
              </a:rPr>
              <a:t>The blog post on the next page is ready for you to use. </a:t>
            </a:r>
            <a:br>
              <a:rPr lang="en-US" sz="1500">
                <a:solidFill>
                  <a:srgbClr val="4C4C4C"/>
                </a:solidFill>
                <a:latin typeface="Plus Jakarta Sans"/>
                <a:ea typeface="Plus Jakarta Sans"/>
                <a:cs typeface="Plus Jakarta Sans"/>
                <a:sym typeface="Plus Jakarta Sans"/>
              </a:rPr>
            </a:br>
            <a:r>
              <a:rPr lang="en-US" sz="1500">
                <a:solidFill>
                  <a:srgbClr val="4C4C4C"/>
                </a:solidFill>
                <a:latin typeface="Plus Jakarta Sans"/>
                <a:ea typeface="Plus Jakarta Sans"/>
                <a:cs typeface="Plus Jakarta Sans"/>
                <a:sym typeface="Plus Jakarta Sans"/>
              </a:rPr>
              <a:t>It contains targeted smart health care consumer-related  keywords and is geared to the top-of-funnel audience — building awareness and driving visitors to your digital front door. </a:t>
            </a:r>
            <a:endParaRPr sz="1800">
              <a:latin typeface="Plus Jakarta Sans"/>
              <a:ea typeface="Plus Jakarta Sans"/>
              <a:cs typeface="Plus Jakarta Sans"/>
              <a:sym typeface="Plus Jakarta Sans"/>
            </a:endParaRPr>
          </a:p>
        </p:txBody>
      </p:sp>
      <p:sp>
        <p:nvSpPr>
          <p:cNvPr id="1284" name="Google Shape;1284;p132"/>
          <p:cNvSpPr txBox="1"/>
          <p:nvPr/>
        </p:nvSpPr>
        <p:spPr>
          <a:xfrm>
            <a:off x="6280175" y="3506425"/>
            <a:ext cx="26919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000">
              <a:solidFill>
                <a:schemeClr val="lt2"/>
              </a:solidFill>
              <a:latin typeface="Plus Jakarta Sans"/>
              <a:ea typeface="Plus Jakarta Sans"/>
              <a:cs typeface="Plus Jakarta Sans"/>
              <a:sym typeface="Plus Jakarta Sans"/>
            </a:endParaRPr>
          </a:p>
        </p:txBody>
      </p:sp>
      <p:sp>
        <p:nvSpPr>
          <p:cNvPr id="1285" name="Google Shape;1285;p132"/>
          <p:cNvSpPr/>
          <p:nvPr/>
        </p:nvSpPr>
        <p:spPr>
          <a:xfrm flipH="1">
            <a:off x="6204050" y="3443875"/>
            <a:ext cx="2958300" cy="2876400"/>
          </a:xfrm>
          <a:prstGeom prst="teardrop">
            <a:avLst>
              <a:gd fmla="val 94825" name="adj"/>
            </a:avLst>
          </a:prstGeom>
          <a:solidFill>
            <a:srgbClr val="2BA4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86" name="Google Shape;1286;p132"/>
          <p:cNvSpPr txBox="1"/>
          <p:nvPr/>
        </p:nvSpPr>
        <p:spPr>
          <a:xfrm>
            <a:off x="6261050" y="3588875"/>
            <a:ext cx="2691900" cy="221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1500">
                <a:solidFill>
                  <a:srgbClr val="FFFFFF"/>
                </a:solidFill>
                <a:latin typeface="Plus Jakarta Sans"/>
                <a:ea typeface="Plus Jakarta Sans"/>
                <a:cs typeface="Plus Jakarta Sans"/>
                <a:sym typeface="Plus Jakarta Sans"/>
              </a:rPr>
              <a:t>Smart health care consumer-related  keywords</a:t>
            </a:r>
            <a:endParaRPr sz="1300">
              <a:solidFill>
                <a:srgbClr val="FFFFFF"/>
              </a:solidFill>
              <a:latin typeface="Calibri"/>
              <a:ea typeface="Calibri"/>
              <a:cs typeface="Calibri"/>
              <a:sym typeface="Calibri"/>
            </a:endParaRPr>
          </a:p>
          <a:p>
            <a:pPr indent="0" lvl="0" marL="0" rtl="0" algn="l">
              <a:lnSpc>
                <a:spcPct val="115000"/>
              </a:lnSpc>
              <a:spcBef>
                <a:spcPts val="0"/>
              </a:spcBef>
              <a:spcAft>
                <a:spcPts val="0"/>
              </a:spcAft>
              <a:buNone/>
            </a:pPr>
            <a:r>
              <a:t/>
            </a:r>
            <a:endParaRPr sz="1100">
              <a:solidFill>
                <a:srgbClr val="FFFFFF"/>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Understanding health care</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Health care navigator</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Find a doctor</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Navigating health care</a:t>
            </a:r>
            <a:endParaRPr sz="1100">
              <a:solidFill>
                <a:schemeClr val="lt2"/>
              </a:solidFill>
              <a:latin typeface="Plus Jakarta Sans"/>
              <a:ea typeface="Plus Jakarta Sans"/>
              <a:cs typeface="Plus Jakarta Sans"/>
              <a:sym typeface="Plus Jakarta Sans"/>
            </a:endParaRPr>
          </a:p>
          <a:p>
            <a:pPr indent="-298450" lvl="0" marL="457200" rtl="0" algn="l">
              <a:lnSpc>
                <a:spcPct val="115000"/>
              </a:lnSpc>
              <a:spcBef>
                <a:spcPts val="0"/>
              </a:spcBef>
              <a:spcAft>
                <a:spcPts val="0"/>
              </a:spcAft>
              <a:buClr>
                <a:schemeClr val="lt2"/>
              </a:buClr>
              <a:buSzPts val="1100"/>
              <a:buFont typeface="Plus Jakarta Sans"/>
              <a:buChar char="●"/>
            </a:pPr>
            <a:r>
              <a:rPr lang="en-US" sz="1100">
                <a:solidFill>
                  <a:schemeClr val="lt2"/>
                </a:solidFill>
                <a:latin typeface="Plus Jakarta Sans"/>
                <a:ea typeface="Plus Jakarta Sans"/>
                <a:cs typeface="Plus Jakarta Sans"/>
                <a:sym typeface="Plus Jakarta Sans"/>
              </a:rPr>
              <a:t>How to find primary care doctor near me</a:t>
            </a:r>
            <a:endParaRPr sz="1100">
              <a:solidFill>
                <a:schemeClr val="lt2"/>
              </a:solidFill>
              <a:latin typeface="Plus Jakarta Sans"/>
              <a:ea typeface="Plus Jakarta Sans"/>
              <a:cs typeface="Plus Jakarta Sans"/>
              <a:sym typeface="Plus Jakarta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1" name="Shape 1291"/>
        <p:cNvGrpSpPr/>
        <p:nvPr/>
      </p:nvGrpSpPr>
      <p:grpSpPr>
        <a:xfrm>
          <a:off x="0" y="0"/>
          <a:ext cx="0" cy="0"/>
          <a:chOff x="0" y="0"/>
          <a:chExt cx="0" cy="0"/>
        </a:xfrm>
      </p:grpSpPr>
      <p:sp>
        <p:nvSpPr>
          <p:cNvPr id="1292" name="Google Shape;1292;p133"/>
          <p:cNvSpPr txBox="1"/>
          <p:nvPr>
            <p:ph type="title"/>
          </p:nvPr>
        </p:nvSpPr>
        <p:spPr>
          <a:xfrm>
            <a:off x="741375" y="-10275"/>
            <a:ext cx="106788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a:t>
            </a:r>
            <a:endParaRPr/>
          </a:p>
        </p:txBody>
      </p:sp>
      <p:sp>
        <p:nvSpPr>
          <p:cNvPr id="1293" name="Google Shape;1293;p133"/>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294" name="Google Shape;1294;p133"/>
          <p:cNvGrpSpPr/>
          <p:nvPr/>
        </p:nvGrpSpPr>
        <p:grpSpPr>
          <a:xfrm>
            <a:off x="10219200" y="2637025"/>
            <a:ext cx="681600" cy="681600"/>
            <a:chOff x="10294125" y="1691525"/>
            <a:chExt cx="681600" cy="681600"/>
          </a:xfrm>
        </p:grpSpPr>
        <p:sp>
          <p:nvSpPr>
            <p:cNvPr id="1295" name="Google Shape;1295;p133"/>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96" name="Google Shape;1296;p133"/>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297" name="Google Shape;1297;p133"/>
          <p:cNvSpPr txBox="1"/>
          <p:nvPr>
            <p:ph idx="2" type="body"/>
          </p:nvPr>
        </p:nvSpPr>
        <p:spPr>
          <a:xfrm>
            <a:off x="741375" y="1252900"/>
            <a:ext cx="8731200" cy="5469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600">
                <a:solidFill>
                  <a:srgbClr val="000000"/>
                </a:solidFill>
                <a:latin typeface="Plus Jakarta Sans"/>
                <a:ea typeface="Plus Jakarta Sans"/>
                <a:cs typeface="Plus Jakarta Sans"/>
                <a:sym typeface="Plus Jakarta Sans"/>
              </a:rPr>
              <a:t>Making the choice: Family medicine or internal medicine physician?</a:t>
            </a:r>
            <a:endParaRPr b="1" sz="16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Your primary care provider isn’t just the person you call when you’re sick. They’re your partner in disease prevention, care management, and everyday wellness. So how do you decide who’s right for you? For adults, the choice usually comes down to a family medicine physician or an internal medicine physician.</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Finding the right doctor is like finding the right pair of shoes—fit matters.</a:t>
            </a:r>
            <a:r>
              <a:rPr i="1" lang="en-US" sz="1200">
                <a:solidFill>
                  <a:srgbClr val="000000"/>
                </a:solidFill>
                <a:latin typeface="Plus Jakarta Sans"/>
                <a:ea typeface="Plus Jakarta Sans"/>
                <a:cs typeface="Plus Jakarta Sans"/>
                <a:sym typeface="Plus Jakarta Sans"/>
              </a:rPr>
              <a:t>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Learn how to pick a provider</a:t>
            </a:r>
            <a:r>
              <a:rPr i="1" lang="en-US" sz="1200">
                <a:solidFill>
                  <a:schemeClr val="accent1"/>
                </a:solidFill>
                <a:latin typeface="Plus Jakarta Sans"/>
                <a:ea typeface="Plus Jakarta Sans"/>
                <a:cs typeface="Plus Jakarta Sans"/>
                <a:sym typeface="Plus Jakarta Sans"/>
              </a:rPr>
              <a:t> </a:t>
            </a:r>
            <a:r>
              <a:rPr i="1" lang="en-US" sz="1200">
                <a:solidFill>
                  <a:srgbClr val="000000"/>
                </a:solidFill>
                <a:latin typeface="Plus Jakarta Sans"/>
                <a:ea typeface="Plus Jakarta Sans"/>
                <a:cs typeface="Plus Jakarta Sans"/>
                <a:sym typeface="Plus Jakarta Sans"/>
              </a:rPr>
              <a:t>who supports you, listens, and truly feels right.</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Q: Who do family medicine physicians treat?</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 </a:t>
            </a:r>
            <a:r>
              <a:rPr lang="en-US" sz="1200">
                <a:solidFill>
                  <a:srgbClr val="000000"/>
                </a:solidFill>
                <a:latin typeface="Plus Jakarta Sans"/>
                <a:ea typeface="Plus Jakarta Sans"/>
                <a:cs typeface="Plus Jakarta Sans"/>
                <a:sym typeface="Plus Jakarta Sans"/>
              </a:rPr>
              <a:t>Think of family medicine physicians as the “all-ages” doctors. They care for everyone—from newborn babies to older adults—and are trained to treat a wide range of conditions.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During residency, they rotate through pediatrics, obstetrics and gynecology, internal medicine, psychiatry and neurology, surgery, and community medicine. That’s why they’re uniquely qualified to diagnose, treat, and manage most medical issues.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Family physicians also provide preventive care. That means checkups, immunizations, screening tests, and counseling on how to maintain a healthy lifestyle.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sp>
        <p:nvSpPr>
          <p:cNvPr id="1303" name="Google Shape;1303;p134"/>
          <p:cNvSpPr txBox="1"/>
          <p:nvPr>
            <p:ph type="title"/>
          </p:nvPr>
        </p:nvSpPr>
        <p:spPr>
          <a:xfrm>
            <a:off x="739950" y="342125"/>
            <a:ext cx="10712100" cy="584400"/>
          </a:xfrm>
          <a:prstGeom prst="rect">
            <a:avLst/>
          </a:prstGeom>
        </p:spPr>
        <p:txBody>
          <a:bodyPr anchorCtr="0" anchor="b" bIns="45700" lIns="0" spcFirstLastPara="1" rIns="91425" wrap="square" tIns="45700">
            <a:noAutofit/>
          </a:bodyPr>
          <a:lstStyle/>
          <a:p>
            <a:pPr indent="0" lvl="0" marL="0" rtl="0" algn="l">
              <a:spcBef>
                <a:spcPts val="0"/>
              </a:spcBef>
              <a:spcAft>
                <a:spcPts val="0"/>
              </a:spcAft>
              <a:buSzPts val="990"/>
              <a:buNone/>
            </a:pPr>
            <a:r>
              <a:rPr lang="en-US" sz="3820"/>
              <a:t>Blog post, continued</a:t>
            </a:r>
            <a:endParaRPr sz="3820"/>
          </a:p>
        </p:txBody>
      </p:sp>
      <p:sp>
        <p:nvSpPr>
          <p:cNvPr id="1304" name="Google Shape;1304;p134"/>
          <p:cNvSpPr txBox="1"/>
          <p:nvPr>
            <p:ph idx="2" type="body"/>
          </p:nvPr>
        </p:nvSpPr>
        <p:spPr>
          <a:xfrm>
            <a:off x="741375" y="1309825"/>
            <a:ext cx="8824200" cy="46830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Q: What about internal medicine physicians?</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 </a:t>
            </a:r>
            <a:r>
              <a:rPr lang="en-US" sz="1200">
                <a:solidFill>
                  <a:srgbClr val="000000"/>
                </a:solidFill>
                <a:latin typeface="Plus Jakarta Sans"/>
                <a:ea typeface="Plus Jakarta Sans"/>
                <a:cs typeface="Plus Jakarta Sans"/>
                <a:sym typeface="Plus Jakarta Sans"/>
              </a:rPr>
              <a:t>Also known as internists, internal medicine physicians specialize in the health needs of adults. Their extensive training focuses on conditions that commonly affect people as they age, with experience in areas such as: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Psychiatry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Dermatology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Palliative medicine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Sleep medicine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Rehabilitation medicine</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Gynecology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Non-operative orthopedics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Ophthalmology</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Just like physicians, internists emphasize disease prevention. They’re also skilled at diagnosing complex medical issues, managing multiple ongoing conditions, and coordinating care with other specialists.</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From what you say to how you listen, communication counts in health care. Test your doctor-patient conversation skills with this </a:t>
            </a:r>
            <a:r>
              <a:rPr i="1" lang="en-US" sz="1200" u="sng">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quick quiz</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b="1"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100000"/>
              </a:lnSpc>
              <a:spcBef>
                <a:spcPts val="0"/>
              </a:spcBef>
              <a:spcAft>
                <a:spcPts val="0"/>
              </a:spcAft>
              <a:buNone/>
            </a:pPr>
            <a:r>
              <a:t/>
            </a:r>
            <a:endParaRPr i="1" sz="1200">
              <a:solidFill>
                <a:srgbClr val="EE0000"/>
              </a:solidFill>
              <a:latin typeface="Plus Jakarta Sans"/>
              <a:ea typeface="Plus Jakarta Sans"/>
              <a:cs typeface="Plus Jakarta Sans"/>
              <a:sym typeface="Plus Jakarta Sans"/>
            </a:endParaRPr>
          </a:p>
        </p:txBody>
      </p:sp>
      <p:grpSp>
        <p:nvGrpSpPr>
          <p:cNvPr id="1305" name="Google Shape;1305;p134"/>
          <p:cNvGrpSpPr/>
          <p:nvPr/>
        </p:nvGrpSpPr>
        <p:grpSpPr>
          <a:xfrm>
            <a:off x="10452625" y="2411775"/>
            <a:ext cx="681600" cy="681600"/>
            <a:chOff x="10294125" y="2443000"/>
            <a:chExt cx="681600" cy="681600"/>
          </a:xfrm>
        </p:grpSpPr>
        <p:sp>
          <p:nvSpPr>
            <p:cNvPr id="1306" name="Google Shape;1306;p134"/>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7" name="Google Shape;1307;p134"/>
            <p:cNvPicPr preferRelativeResize="0"/>
            <p:nvPr/>
          </p:nvPicPr>
          <p:blipFill>
            <a:blip r:embed="rId4">
              <a:alphaModFix/>
            </a:blip>
            <a:stretch>
              <a:fillRect/>
            </a:stretch>
          </p:blipFill>
          <p:spPr>
            <a:xfrm>
              <a:off x="10401437" y="2562524"/>
              <a:ext cx="466975" cy="442550"/>
            </a:xfrm>
            <a:prstGeom prst="rect">
              <a:avLst/>
            </a:prstGeom>
            <a:noFill/>
            <a:ln>
              <a:noFill/>
            </a:ln>
          </p:spPr>
        </p:pic>
      </p:grpSp>
      <p:sp>
        <p:nvSpPr>
          <p:cNvPr id="1308" name="Google Shape;1308;p134"/>
          <p:cNvSpPr txBox="1"/>
          <p:nvPr/>
        </p:nvSpPr>
        <p:spPr>
          <a:xfrm>
            <a:off x="9800275" y="3127700"/>
            <a:ext cx="1986300" cy="1908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update the links to the HealthHub resources with your domain name and URL before you publish your blog</a:t>
            </a:r>
            <a:r>
              <a:rPr b="1" lang="en-US">
                <a:solidFill>
                  <a:schemeClr val="accent3"/>
                </a:solidFill>
                <a:latin typeface="Plus Jakarta Sans"/>
                <a:ea typeface="Plus Jakarta Sans"/>
                <a:cs typeface="Plus Jakarta Sans"/>
                <a:sym typeface="Plus Jakarta Sans"/>
              </a:rPr>
              <a:t>.</a:t>
            </a:r>
            <a:endParaRPr b="1" sz="1500">
              <a:solidFill>
                <a:schemeClr val="accent3"/>
              </a:solidFill>
              <a:latin typeface="Plus Jakarta Sans"/>
              <a:ea typeface="Plus Jakarta Sans"/>
              <a:cs typeface="Plus Jakarta Sans"/>
              <a:sym typeface="Plus Jakarta Sans"/>
            </a:endParaRPr>
          </a:p>
          <a:p>
            <a:pPr indent="0" lvl="0" marL="0" marR="0" rtl="0" algn="ctr">
              <a:lnSpc>
                <a:spcPct val="100000"/>
              </a:lnSpc>
              <a:spcBef>
                <a:spcPts val="0"/>
              </a:spcBef>
              <a:spcAft>
                <a:spcPts val="0"/>
              </a:spcAft>
              <a:buClr>
                <a:srgbClr val="000000"/>
              </a:buClr>
              <a:buSzPts val="1100"/>
              <a:buFont typeface="Arial"/>
              <a:buNone/>
            </a:pPr>
            <a:r>
              <a:t/>
            </a:r>
            <a:endParaRPr b="1">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p135"/>
          <p:cNvSpPr txBox="1"/>
          <p:nvPr>
            <p:ph type="title"/>
          </p:nvPr>
        </p:nvSpPr>
        <p:spPr>
          <a:xfrm>
            <a:off x="715325" y="-10275"/>
            <a:ext cx="10704900" cy="905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Blog post, continued</a:t>
            </a:r>
            <a:endParaRPr/>
          </a:p>
        </p:txBody>
      </p:sp>
      <p:sp>
        <p:nvSpPr>
          <p:cNvPr id="1315" name="Google Shape;1315;p135"/>
          <p:cNvSpPr txBox="1"/>
          <p:nvPr/>
        </p:nvSpPr>
        <p:spPr>
          <a:xfrm>
            <a:off x="9472500" y="3378725"/>
            <a:ext cx="2175000" cy="1280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Customize the blog</a:t>
            </a:r>
            <a:endParaRPr b="1">
              <a:solidFill>
                <a:schemeClr val="accent1"/>
              </a:solidFill>
              <a:latin typeface="Plus Jakarta Sans"/>
              <a:ea typeface="Plus Jakarta Sans"/>
              <a:cs typeface="Plus Jakarta Sans"/>
              <a:sym typeface="Plus Jakarta Sans"/>
            </a:endParaRPr>
          </a:p>
          <a:p>
            <a:pPr indent="0" lvl="0" marL="0" marR="0" rtl="0" algn="ctr">
              <a:lnSpc>
                <a:spcPct val="100000"/>
              </a:lnSpc>
              <a:spcBef>
                <a:spcPts val="500"/>
              </a:spcBef>
              <a:spcAft>
                <a:spcPts val="0"/>
              </a:spcAft>
              <a:buClr>
                <a:srgbClr val="000000"/>
              </a:buClr>
              <a:buSzPts val="1100"/>
              <a:buFont typeface="Arial"/>
              <a:buNone/>
            </a:pPr>
            <a:r>
              <a:rPr b="1" i="1" lang="en-US" sz="1300">
                <a:solidFill>
                  <a:schemeClr val="accent3"/>
                </a:solidFill>
                <a:latin typeface="Plus Jakarta Sans"/>
                <a:ea typeface="Plus Jakarta Sans"/>
                <a:cs typeface="Plus Jakarta Sans"/>
                <a:sym typeface="Plus Jakarta Sans"/>
              </a:rPr>
              <a:t>Add your primary care  team’s quotes, best practices, and care recommendations.</a:t>
            </a:r>
            <a:endParaRPr b="1" i="0" sz="1300" u="none" cap="none" strike="noStrike">
              <a:solidFill>
                <a:schemeClr val="accent3"/>
              </a:solidFill>
              <a:latin typeface="Plus Jakarta Sans"/>
              <a:ea typeface="Plus Jakarta Sans"/>
              <a:cs typeface="Plus Jakarta Sans"/>
              <a:sym typeface="Plus Jakarta Sans"/>
            </a:endParaRPr>
          </a:p>
        </p:txBody>
      </p:sp>
      <p:grpSp>
        <p:nvGrpSpPr>
          <p:cNvPr id="1316" name="Google Shape;1316;p135"/>
          <p:cNvGrpSpPr/>
          <p:nvPr/>
        </p:nvGrpSpPr>
        <p:grpSpPr>
          <a:xfrm>
            <a:off x="10219200" y="2637025"/>
            <a:ext cx="681600" cy="681600"/>
            <a:chOff x="10294125" y="1691525"/>
            <a:chExt cx="681600" cy="681600"/>
          </a:xfrm>
        </p:grpSpPr>
        <p:sp>
          <p:nvSpPr>
            <p:cNvPr id="1317" name="Google Shape;1317;p135"/>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8" name="Google Shape;1318;p135"/>
            <p:cNvPicPr preferRelativeResize="0"/>
            <p:nvPr/>
          </p:nvPicPr>
          <p:blipFill>
            <a:blip r:embed="rId3">
              <a:alphaModFix/>
            </a:blip>
            <a:stretch>
              <a:fillRect/>
            </a:stretch>
          </p:blipFill>
          <p:spPr>
            <a:xfrm>
              <a:off x="10419913" y="1813734"/>
              <a:ext cx="430025" cy="437175"/>
            </a:xfrm>
            <a:prstGeom prst="rect">
              <a:avLst/>
            </a:prstGeom>
            <a:noFill/>
            <a:ln>
              <a:noFill/>
            </a:ln>
          </p:spPr>
        </p:pic>
      </p:grpSp>
      <p:sp>
        <p:nvSpPr>
          <p:cNvPr id="1319" name="Google Shape;1319;p135"/>
          <p:cNvSpPr txBox="1"/>
          <p:nvPr>
            <p:ph idx="2" type="body"/>
          </p:nvPr>
        </p:nvSpPr>
        <p:spPr>
          <a:xfrm>
            <a:off x="723900" y="1329825"/>
            <a:ext cx="8585100" cy="5280900"/>
          </a:xfrm>
          <a:prstGeom prst="rect">
            <a:avLst/>
          </a:prstGeom>
        </p:spPr>
        <p:txBody>
          <a:bodyPr anchorCtr="0" anchor="t" bIns="45700" lIns="0" spcFirstLastPara="1" rIns="91425" wrap="square" tIns="45700">
            <a:noAutofit/>
          </a:bodyPr>
          <a:lstStyle/>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Q: When should you choose one over the other?</a:t>
            </a:r>
            <a:endParaRPr b="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b="1" lang="en-US" sz="1200">
                <a:solidFill>
                  <a:srgbClr val="000000"/>
                </a:solidFill>
                <a:latin typeface="Plus Jakarta Sans"/>
                <a:ea typeface="Plus Jakarta Sans"/>
                <a:cs typeface="Plus Jakarta Sans"/>
                <a:sym typeface="Plus Jakarta Sans"/>
              </a:rPr>
              <a:t>A: </a:t>
            </a:r>
            <a:r>
              <a:rPr lang="en-US" sz="1200">
                <a:solidFill>
                  <a:srgbClr val="000000"/>
                </a:solidFill>
                <a:latin typeface="Plus Jakarta Sans"/>
                <a:ea typeface="Plus Jakarta Sans"/>
                <a:cs typeface="Plus Jakarta Sans"/>
                <a:sym typeface="Plus Jakarta Sans"/>
              </a:rPr>
              <a:t>If often comes down to age, life stage, and personal needs.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If you’re thinking about starting a family, a family medicine physician can provide care before, during, and after pregnancy.</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If you have kids, a family physician can care for you and your children, while an internist only treats adults.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If you’re an adult with complex or multiple health conditions, you may prefer an internist, since they specialize in diagnosing and managing complicated medical issues.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Internists may also be a fit if you value a provider who can coordinate your care across different specialists.</a:t>
            </a:r>
            <a:endParaRPr sz="1200">
              <a:solidFill>
                <a:srgbClr val="000000"/>
              </a:solidFill>
              <a:latin typeface="Plus Jakarta Sans"/>
              <a:ea typeface="Plus Jakarta Sans"/>
              <a:cs typeface="Plus Jakarta Sans"/>
              <a:sym typeface="Plus Jakarta Sans"/>
            </a:endParaRPr>
          </a:p>
          <a:p>
            <a:pPr indent="-304800" lvl="0" marL="457200" rtl="0" algn="l">
              <a:lnSpc>
                <a:spcPct val="100000"/>
              </a:lnSpc>
              <a:spcBef>
                <a:spcPts val="0"/>
              </a:spcBef>
              <a:spcAft>
                <a:spcPts val="0"/>
              </a:spcAft>
              <a:buClr>
                <a:srgbClr val="000000"/>
              </a:buClr>
              <a:buSzPts val="1200"/>
              <a:buFont typeface="Plus Jakarta Sans"/>
              <a:buChar char="●"/>
            </a:pPr>
            <a:r>
              <a:rPr lang="en-US" sz="1200">
                <a:solidFill>
                  <a:srgbClr val="000000"/>
                </a:solidFill>
                <a:latin typeface="Plus Jakarta Sans"/>
                <a:ea typeface="Plus Jakarta Sans"/>
                <a:cs typeface="Plus Jakarta Sans"/>
                <a:sym typeface="Plus Jakarta Sans"/>
              </a:rPr>
              <a:t>Your insurance network might also guide your decision. Maybe there’s a family physician you like who’s covered, while the internist you had in mind isn’t—or vice versa.</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lang="en-US" sz="1200">
                <a:solidFill>
                  <a:srgbClr val="000000"/>
                </a:solidFill>
                <a:latin typeface="Plus Jakarta Sans"/>
                <a:ea typeface="Plus Jakarta Sans"/>
                <a:cs typeface="Plus Jakarta Sans"/>
                <a:sym typeface="Plus Jakarta Sans"/>
              </a:rPr>
              <a:t>Both family medicine physicians and internists are highly trained and provide excellent primary care. The best choice is the one that matches the kind of long-term partnership you want with your provider.</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EE0000"/>
                </a:solidFill>
                <a:latin typeface="Plus Jakarta Sans"/>
                <a:ea typeface="Plus Jakarta Sans"/>
                <a:cs typeface="Plus Jakarta Sans"/>
                <a:sym typeface="Plus Jakarta Sans"/>
              </a:rPr>
              <a:t>[CTA]</a:t>
            </a:r>
            <a:endParaRPr i="1" sz="1200">
              <a:solidFill>
                <a:srgbClr val="EE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rPr i="1" lang="en-US" sz="1200">
                <a:solidFill>
                  <a:srgbClr val="000000"/>
                </a:solidFill>
                <a:latin typeface="Plus Jakarta Sans"/>
                <a:ea typeface="Plus Jakarta Sans"/>
                <a:cs typeface="Plus Jakarta Sans"/>
                <a:sym typeface="Plus Jakarta Sans"/>
              </a:rPr>
              <a:t>Choosing the right provider is just the start. </a:t>
            </a:r>
            <a:r>
              <a:rPr i="1" lang="en-US" sz="12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Click here</a:t>
            </a:r>
            <a:r>
              <a:rPr i="1" lang="en-US" sz="1200">
                <a:solidFill>
                  <a:srgbClr val="000000"/>
                </a:solidFill>
                <a:latin typeface="Plus Jakarta Sans"/>
                <a:ea typeface="Plus Jakarta Sans"/>
                <a:cs typeface="Plus Jakarta Sans"/>
                <a:sym typeface="Plus Jakarta Sans"/>
              </a:rPr>
              <a:t> for tips on how to speak up, ask questions, and advocate for the care you deserve. (Also available in </a:t>
            </a:r>
            <a:r>
              <a:rPr i="1" lang="en-US" sz="1200" u="sng">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Spanish</a:t>
            </a:r>
            <a:r>
              <a:rPr i="1" lang="en-US" sz="1200">
                <a:solidFill>
                  <a:srgbClr val="000000"/>
                </a:solidFill>
                <a:latin typeface="Plus Jakarta Sans"/>
                <a:ea typeface="Plus Jakarta Sans"/>
                <a:cs typeface="Plus Jakarta Sans"/>
                <a:sym typeface="Plus Jakarta Sans"/>
              </a:rPr>
              <a:t>.)</a:t>
            </a:r>
            <a:endParaRPr i="1"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a:p>
            <a:pPr indent="0" lvl="0" marL="0" rtl="0" algn="l">
              <a:lnSpc>
                <a:spcPct val="100000"/>
              </a:lnSpc>
              <a:spcBef>
                <a:spcPts val="0"/>
              </a:spcBef>
              <a:spcAft>
                <a:spcPts val="0"/>
              </a:spcAft>
              <a:buNone/>
            </a:pPr>
            <a:r>
              <a:t/>
            </a:r>
            <a:endParaRPr sz="1200">
              <a:solidFill>
                <a:srgbClr val="000000"/>
              </a:solidFill>
              <a:latin typeface="Plus Jakarta Sans"/>
              <a:ea typeface="Plus Jakarta Sans"/>
              <a:cs typeface="Plus Jakarta Sans"/>
              <a:sym typeface="Plus Jakarta Sans"/>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p136"/>
          <p:cNvSpPr txBox="1"/>
          <p:nvPr>
            <p:ph type="title"/>
          </p:nvPr>
        </p:nvSpPr>
        <p:spPr>
          <a:xfrm>
            <a:off x="740675" y="494575"/>
            <a:ext cx="10617900" cy="13989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Smart health care consumer </a:t>
            </a:r>
            <a:br>
              <a:rPr lang="en-US"/>
            </a:br>
            <a:r>
              <a:rPr lang="en-US"/>
              <a:t>infographic</a:t>
            </a:r>
            <a:endParaRPr/>
          </a:p>
        </p:txBody>
      </p:sp>
      <p:sp>
        <p:nvSpPr>
          <p:cNvPr id="1326" name="Google Shape;1326;p136"/>
          <p:cNvSpPr txBox="1"/>
          <p:nvPr>
            <p:ph idx="2" type="body"/>
          </p:nvPr>
        </p:nvSpPr>
        <p:spPr>
          <a:xfrm>
            <a:off x="740675" y="2156025"/>
            <a:ext cx="48936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lang="en-US" sz="1400">
                <a:solidFill>
                  <a:srgbClr val="4C4C4C"/>
                </a:solidFill>
                <a:latin typeface="Plus Jakarta Sans"/>
                <a:ea typeface="Plus Jakarta Sans"/>
                <a:cs typeface="Plus Jakarta Sans"/>
                <a:sym typeface="Plus Jakarta Sans"/>
              </a:rPr>
              <a:t>This infographic is designed to engage your audience and provide clear, actionable information about being a smart health care consumer.</a:t>
            </a:r>
            <a:endParaRPr/>
          </a:p>
        </p:txBody>
      </p:sp>
      <p:sp>
        <p:nvSpPr>
          <p:cNvPr id="1327" name="Google Shape;1327;p136"/>
          <p:cNvSpPr txBox="1"/>
          <p:nvPr>
            <p:ph idx="1" type="body"/>
          </p:nvPr>
        </p:nvSpPr>
        <p:spPr>
          <a:xfrm>
            <a:off x="740675" y="3222075"/>
            <a:ext cx="4762800" cy="22389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b="1" lang="en-US">
                <a:solidFill>
                  <a:srgbClr val="4C4C4C"/>
                </a:solidFill>
                <a:latin typeface="Plus Jakarta Sans"/>
                <a:ea typeface="Plus Jakarta Sans"/>
                <a:cs typeface="Plus Jakarta Sans"/>
                <a:sym typeface="Plus Jakarta Sans"/>
              </a:rPr>
              <a:t>Share it on your social media to drive awareness and inspire healthier choices:</a:t>
            </a:r>
            <a:endParaRPr b="1">
              <a:solidFill>
                <a:srgbClr val="5E5E5E"/>
              </a:solidFill>
              <a:latin typeface="Plus Jakarta Sans"/>
              <a:ea typeface="Plus Jakarta Sans"/>
              <a:cs typeface="Plus Jakarta Sans"/>
              <a:sym typeface="Plus Jakarta Sans"/>
            </a:endParaRPr>
          </a:p>
          <a:p>
            <a:pPr indent="-317500" lvl="0" marL="457200" rtl="0" algn="l">
              <a:spcBef>
                <a:spcPts val="500"/>
              </a:spcBef>
              <a:spcAft>
                <a:spcPts val="0"/>
              </a:spcAft>
              <a:buClr>
                <a:schemeClr val="accent1"/>
              </a:buClr>
              <a:buSzPts val="1400"/>
              <a:buChar char="●"/>
            </a:pPr>
            <a:r>
              <a:rPr lang="en-US">
                <a:solidFill>
                  <a:srgbClr val="5E5E5E"/>
                </a:solidFill>
              </a:rPr>
              <a:t>Your health care road map</a:t>
            </a:r>
            <a:endParaRPr>
              <a:solidFill>
                <a:srgbClr val="5E5E5E"/>
              </a:solidFill>
            </a:endParaRPr>
          </a:p>
          <a:p>
            <a:pPr indent="0" lvl="0" marL="0" rtl="0" algn="l">
              <a:spcBef>
                <a:spcPts val="0"/>
              </a:spcBef>
              <a:spcAft>
                <a:spcPts val="0"/>
              </a:spcAft>
              <a:buNone/>
            </a:pPr>
            <a:r>
              <a:t/>
            </a:r>
            <a:endParaRPr>
              <a:solidFill>
                <a:srgbClr val="5E5E5E"/>
              </a:solidFill>
            </a:endParaRPr>
          </a:p>
        </p:txBody>
      </p:sp>
      <p:pic>
        <p:nvPicPr>
          <p:cNvPr id="1328" name="Google Shape;1328;p136" title="Screenshot 2025-10-20 112951.png"/>
          <p:cNvPicPr preferRelativeResize="0"/>
          <p:nvPr/>
        </p:nvPicPr>
        <p:blipFill rotWithShape="1">
          <a:blip r:embed="rId3">
            <a:alphaModFix/>
          </a:blip>
          <a:srcRect b="690" l="0" r="0" t="690"/>
          <a:stretch/>
        </p:blipFill>
        <p:spPr>
          <a:xfrm>
            <a:off x="5965825" y="1844625"/>
            <a:ext cx="5059674" cy="338739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3" name="Shape 1333"/>
        <p:cNvGrpSpPr/>
        <p:nvPr/>
      </p:nvGrpSpPr>
      <p:grpSpPr>
        <a:xfrm>
          <a:off x="0" y="0"/>
          <a:ext cx="0" cy="0"/>
          <a:chOff x="0" y="0"/>
          <a:chExt cx="0" cy="0"/>
        </a:xfrm>
      </p:grpSpPr>
      <p:pic>
        <p:nvPicPr>
          <p:cNvPr id="1334" name="Google Shape;1334;p137"/>
          <p:cNvPicPr preferRelativeResize="0"/>
          <p:nvPr>
            <p:ph idx="2" type="pic"/>
          </p:nvPr>
        </p:nvPicPr>
        <p:blipFill rotWithShape="1">
          <a:blip r:embed="rId3">
            <a:alphaModFix/>
          </a:blip>
          <a:srcRect b="0" l="18295" r="18289" t="0"/>
          <a:stretch/>
        </p:blipFill>
        <p:spPr>
          <a:xfrm flipH="1">
            <a:off x="6458875" y="416100"/>
            <a:ext cx="5733300" cy="6025800"/>
          </a:xfrm>
          <a:prstGeom prst="flowChartDelay">
            <a:avLst/>
          </a:prstGeom>
        </p:spPr>
      </p:pic>
      <p:sp>
        <p:nvSpPr>
          <p:cNvPr id="1335" name="Google Shape;1335;p13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6" name="Google Shape;1336;p13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337" name="Google Shape;1337;p137"/>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
        <p:nvSpPr>
          <p:cNvPr id="1338" name="Google Shape;1338;p137"/>
          <p:cNvSpPr txBox="1"/>
          <p:nvPr>
            <p:ph type="title"/>
          </p:nvPr>
        </p:nvSpPr>
        <p:spPr>
          <a:xfrm>
            <a:off x="723900" y="294525"/>
            <a:ext cx="10679700" cy="10344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HealthHub </a:t>
            </a:r>
            <a:r>
              <a:rPr lang="en-US"/>
              <a:t>r</a:t>
            </a:r>
            <a:r>
              <a:rPr lang="en-US"/>
              <a:t>esources</a:t>
            </a:r>
            <a:endParaRPr/>
          </a:p>
        </p:txBody>
      </p:sp>
      <p:sp>
        <p:nvSpPr>
          <p:cNvPr id="1339" name="Google Shape;1339;p137"/>
          <p:cNvSpPr txBox="1"/>
          <p:nvPr>
            <p:ph idx="3" type="body"/>
          </p:nvPr>
        </p:nvSpPr>
        <p:spPr>
          <a:xfrm>
            <a:off x="723900" y="1827775"/>
            <a:ext cx="5065200" cy="956400"/>
          </a:xfrm>
          <a:prstGeom prst="rect">
            <a:avLst/>
          </a:prstGeom>
        </p:spPr>
        <p:txBody>
          <a:bodyPr anchorCtr="0" anchor="t" bIns="45700" lIns="0" spcFirstLastPara="1" rIns="91425" wrap="square" tIns="45700">
            <a:noAutofit/>
          </a:bodyPr>
          <a:lstStyle/>
          <a:p>
            <a:pPr indent="0" lvl="0" marL="0" rtl="0" algn="l">
              <a:lnSpc>
                <a:spcPct val="115000"/>
              </a:lnSpc>
              <a:spcBef>
                <a:spcPts val="0"/>
              </a:spcBef>
              <a:spcAft>
                <a:spcPts val="0"/>
              </a:spcAft>
              <a:buSzPts val="1018"/>
              <a:buNone/>
            </a:pPr>
            <a:r>
              <a:rPr b="1" lang="en-US" sz="1610">
                <a:solidFill>
                  <a:srgbClr val="4C4C4C"/>
                </a:solidFill>
                <a:latin typeface="Plus Jakarta Sans"/>
                <a:ea typeface="Plus Jakarta Sans"/>
                <a:cs typeface="Plus Jakarta Sans"/>
                <a:sym typeface="Plus Jakarta Sans"/>
              </a:rPr>
              <a:t>HealthHub</a:t>
            </a:r>
            <a:r>
              <a:rPr b="1" lang="en-US" sz="1610">
                <a:solidFill>
                  <a:srgbClr val="4C4C4C"/>
                </a:solidFill>
                <a:latin typeface="Plus Jakarta Sans"/>
                <a:ea typeface="Plus Jakarta Sans"/>
                <a:cs typeface="Plus Jakarta Sans"/>
                <a:sym typeface="Plus Jakarta Sans"/>
              </a:rPr>
              <a:t> </a:t>
            </a:r>
            <a:r>
              <a:rPr b="1" lang="en-US" sz="1610">
                <a:solidFill>
                  <a:srgbClr val="4C4C4C"/>
                </a:solidFill>
                <a:latin typeface="Plus Jakarta Sans"/>
                <a:ea typeface="Plus Jakarta Sans"/>
                <a:cs typeface="Plus Jakarta Sans"/>
                <a:sym typeface="Plus Jakarta Sans"/>
              </a:rPr>
              <a:t>contains answers to common questions that people have about health and wellness topics, preventive health, and self-care. </a:t>
            </a:r>
            <a:endParaRPr b="1" sz="1795">
              <a:latin typeface="Plus Jakarta Sans"/>
              <a:ea typeface="Plus Jakarta Sans"/>
              <a:cs typeface="Plus Jakarta Sans"/>
              <a:sym typeface="Plus Jakarta Sans"/>
            </a:endParaRPr>
          </a:p>
        </p:txBody>
      </p:sp>
      <p:sp>
        <p:nvSpPr>
          <p:cNvPr id="1340" name="Google Shape;1340;p137"/>
          <p:cNvSpPr txBox="1"/>
          <p:nvPr>
            <p:ph idx="1" type="body"/>
          </p:nvPr>
        </p:nvSpPr>
        <p:spPr>
          <a:xfrm>
            <a:off x="723900" y="3241375"/>
            <a:ext cx="4773300" cy="803400"/>
          </a:xfrm>
          <a:prstGeom prst="rect">
            <a:avLst/>
          </a:prstGeom>
        </p:spPr>
        <p:txBody>
          <a:bodyPr anchorCtr="0" anchor="t" bIns="45700" lIns="0" spcFirstLastPara="1" rIns="91425" wrap="square" tIns="45700">
            <a:spAutoFit/>
          </a:bodyPr>
          <a:lstStyle/>
          <a:p>
            <a:pPr indent="0" lvl="0" marL="0" rtl="0" algn="l">
              <a:lnSpc>
                <a:spcPct val="115000"/>
              </a:lnSpc>
              <a:spcBef>
                <a:spcPts val="1000"/>
              </a:spcBef>
              <a:spcAft>
                <a:spcPts val="0"/>
              </a:spcAft>
              <a:buNone/>
            </a:pPr>
            <a:r>
              <a:rPr b="0" lang="en-US" sz="1400">
                <a:solidFill>
                  <a:srgbClr val="4C4C4C"/>
                </a:solidFill>
                <a:latin typeface="Plus Jakarta Sans"/>
                <a:ea typeface="Plus Jakarta Sans"/>
                <a:cs typeface="Plus Jakarta Sans"/>
                <a:sym typeface="Plus Jakarta Sans"/>
              </a:rPr>
              <a:t>HealthHub includes a wide variety of content styles, including condition and wellness articles, newsletters, recipes, and videos (if licensed). </a:t>
            </a:r>
            <a:endParaRPr sz="1800">
              <a:latin typeface="Plus Jakarta Sans"/>
              <a:ea typeface="Plus Jakarta Sans"/>
              <a:cs typeface="Plus Jakarta Sans"/>
              <a:sym typeface="Plus Jakarta Sans"/>
            </a:endParaRPr>
          </a:p>
        </p:txBody>
      </p:sp>
      <p:sp>
        <p:nvSpPr>
          <p:cNvPr id="1341" name="Google Shape;1341;p137"/>
          <p:cNvSpPr txBox="1"/>
          <p:nvPr/>
        </p:nvSpPr>
        <p:spPr>
          <a:xfrm>
            <a:off x="723900" y="5590325"/>
            <a:ext cx="4773300" cy="1034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1000"/>
              </a:spcBef>
              <a:spcAft>
                <a:spcPts val="0"/>
              </a:spcAft>
              <a:buNone/>
            </a:pPr>
            <a:r>
              <a:rPr i="1" lang="en-US" sz="1100">
                <a:solidFill>
                  <a:srgbClr val="4C4C4C"/>
                </a:solidFill>
                <a:latin typeface="Plus Jakarta Sans"/>
                <a:ea typeface="Plus Jakarta Sans"/>
                <a:cs typeface="Plus Jakarta Sans"/>
                <a:sym typeface="Plus Jakarta Sans"/>
              </a:rPr>
              <a:t>The content is reviewed at least every 2 years and updated as needed for any change in clinical standards or for emerging health issues. Each resource goes through both internal and external clinical review for accuracy and alignment with current practice guidelines.</a:t>
            </a:r>
            <a:endParaRPr i="1" sz="11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6" name="Shape 1346"/>
        <p:cNvGrpSpPr/>
        <p:nvPr/>
      </p:nvGrpSpPr>
      <p:grpSpPr>
        <a:xfrm>
          <a:off x="0" y="0"/>
          <a:ext cx="0" cy="0"/>
          <a:chOff x="0" y="0"/>
          <a:chExt cx="0" cy="0"/>
        </a:xfrm>
      </p:grpSpPr>
      <p:sp>
        <p:nvSpPr>
          <p:cNvPr id="1347" name="Google Shape;1347;p138"/>
          <p:cNvSpPr txBox="1"/>
          <p:nvPr>
            <p:ph idx="1" type="body"/>
          </p:nvPr>
        </p:nvSpPr>
        <p:spPr>
          <a:xfrm>
            <a:off x="740825" y="2385825"/>
            <a:ext cx="4087800" cy="4648500"/>
          </a:xfrm>
          <a:prstGeom prst="rect">
            <a:avLst/>
          </a:prstGeom>
        </p:spPr>
        <p:txBody>
          <a:bodyPr anchorCtr="0" anchor="t" bIns="45700" lIns="0" spcFirstLastPara="1" rIns="91425" wrap="square" tIns="45700">
            <a:normAutofit/>
          </a:bodyPr>
          <a:lstStyle/>
          <a:p>
            <a:pPr indent="0" lvl="0" marL="0" rtl="0" algn="l">
              <a:spcBef>
                <a:spcPts val="0"/>
              </a:spcBef>
              <a:spcAft>
                <a:spcPts val="0"/>
              </a:spcAft>
              <a:buNone/>
            </a:pPr>
            <a:r>
              <a:rPr lang="en-US"/>
              <a:t>The call to action can be displayed on specific pages or groups of pages that are relevant.</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Use text, images, providers, locations, and more to get the most from your message. </a:t>
            </a:r>
            <a:endParaRPr/>
          </a:p>
          <a:p>
            <a:pPr indent="0" lvl="0" marL="0" rtl="0" algn="l">
              <a:spcBef>
                <a:spcPts val="0"/>
              </a:spcBef>
              <a:spcAft>
                <a:spcPts val="0"/>
              </a:spcAft>
              <a:buNone/>
            </a:pPr>
            <a:r>
              <a:t/>
            </a:r>
            <a:endParaRPr/>
          </a:p>
          <a:p>
            <a:pPr indent="0" lvl="0" marL="0" rtl="0" algn="l">
              <a:spcBef>
                <a:spcPts val="0"/>
              </a:spcBef>
              <a:spcAft>
                <a:spcPts val="0"/>
              </a:spcAft>
              <a:buNone/>
            </a:pPr>
            <a:r>
              <a:rPr b="1" lang="en-US">
                <a:latin typeface="Plus Jakarta Sans"/>
                <a:ea typeface="Plus Jakarta Sans"/>
                <a:cs typeface="Plus Jakarta Sans"/>
                <a:sym typeface="Plus Jakarta Sans"/>
              </a:rPr>
              <a:t>TO ADD CALLS TO ACTION: </a:t>
            </a:r>
            <a:endParaRPr/>
          </a:p>
          <a:p>
            <a:pPr indent="-333756" lvl="0" marL="457200" rtl="0" algn="l">
              <a:spcBef>
                <a:spcPts val="0"/>
              </a:spcBef>
              <a:spcAft>
                <a:spcPts val="0"/>
              </a:spcAft>
              <a:buClr>
                <a:schemeClr val="accent1"/>
              </a:buClr>
              <a:buSzPts val="1656"/>
              <a:buChar char="●"/>
            </a:pPr>
            <a:r>
              <a:rPr lang="en-US"/>
              <a:t>Log in to the admin portal</a:t>
            </a:r>
            <a:endParaRPr/>
          </a:p>
          <a:p>
            <a:pPr indent="-333756" lvl="0" marL="457200" rtl="0" algn="l">
              <a:spcBef>
                <a:spcPts val="0"/>
              </a:spcBef>
              <a:spcAft>
                <a:spcPts val="0"/>
              </a:spcAft>
              <a:buClr>
                <a:schemeClr val="accent1"/>
              </a:buClr>
              <a:buSzPts val="1656"/>
              <a:buChar char="●"/>
            </a:pPr>
            <a:r>
              <a:rPr lang="en-US"/>
              <a:t>Create a custom block</a:t>
            </a:r>
            <a:endParaRPr/>
          </a:p>
          <a:p>
            <a:pPr indent="-333756" lvl="0" marL="457200" rtl="0" algn="l">
              <a:spcBef>
                <a:spcPts val="0"/>
              </a:spcBef>
              <a:spcAft>
                <a:spcPts val="0"/>
              </a:spcAft>
              <a:buClr>
                <a:schemeClr val="accent1"/>
              </a:buClr>
              <a:buSzPts val="1656"/>
              <a:buChar char="●"/>
            </a:pPr>
            <a:r>
              <a:rPr lang="en-US"/>
              <a:t>Designate pages to display</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Please consult the HealthHub help center for more information.</a:t>
            </a:r>
            <a:endParaRPr/>
          </a:p>
        </p:txBody>
      </p:sp>
      <p:sp>
        <p:nvSpPr>
          <p:cNvPr id="1348" name="Google Shape;1348;p138"/>
          <p:cNvSpPr txBox="1"/>
          <p:nvPr>
            <p:ph idx="2" type="body"/>
          </p:nvPr>
        </p:nvSpPr>
        <p:spPr>
          <a:xfrm>
            <a:off x="740675" y="1472175"/>
            <a:ext cx="44502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Deliver a contextual next step for your visitors with a custom call to action.</a:t>
            </a:r>
            <a:endParaRPr/>
          </a:p>
        </p:txBody>
      </p:sp>
      <p:sp>
        <p:nvSpPr>
          <p:cNvPr id="1349" name="Google Shape;1349;p138"/>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Add</a:t>
            </a:r>
            <a:r>
              <a:rPr lang="en-US"/>
              <a:t> custom calls to action to your site</a:t>
            </a:r>
            <a:endParaRPr/>
          </a:p>
        </p:txBody>
      </p:sp>
      <p:pic>
        <p:nvPicPr>
          <p:cNvPr id="1350" name="Google Shape;1350;p138" title="Screenshot 2025-10-20 130634.png"/>
          <p:cNvPicPr preferRelativeResize="0"/>
          <p:nvPr>
            <p:ph idx="3" type="pic"/>
          </p:nvPr>
        </p:nvPicPr>
        <p:blipFill rotWithShape="1">
          <a:blip r:embed="rId3">
            <a:alphaModFix/>
          </a:blip>
          <a:srcRect b="3831" l="0" r="0" t="3831"/>
          <a:stretch/>
        </p:blipFill>
        <p:spPr>
          <a:xfrm>
            <a:off x="5976150" y="1872375"/>
            <a:ext cx="5027699" cy="3261900"/>
          </a:xfrm>
          <a:prstGeom prst="rect">
            <a:avLst/>
          </a:prstGeom>
        </p:spPr>
      </p:pic>
      <p:sp>
        <p:nvSpPr>
          <p:cNvPr id="1351" name="Google Shape;1351;p138"/>
          <p:cNvSpPr/>
          <p:nvPr/>
        </p:nvSpPr>
        <p:spPr>
          <a:xfrm>
            <a:off x="9093200" y="3692500"/>
            <a:ext cx="681600" cy="455700"/>
          </a:xfrm>
          <a:prstGeom prst="rightArrow">
            <a:avLst>
              <a:gd fmla="val 50000" name="adj1"/>
              <a:gd fmla="val 50000" name="adj2"/>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6" name="Shape 1356"/>
        <p:cNvGrpSpPr/>
        <p:nvPr/>
      </p:nvGrpSpPr>
      <p:grpSpPr>
        <a:xfrm>
          <a:off x="0" y="0"/>
          <a:ext cx="0" cy="0"/>
          <a:chOff x="0" y="0"/>
          <a:chExt cx="0" cy="0"/>
        </a:xfrm>
      </p:grpSpPr>
      <p:sp>
        <p:nvSpPr>
          <p:cNvPr id="1357" name="Google Shape;1357;p139"/>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Look for these Marketing Toolkits</a:t>
            </a:r>
            <a:endParaRPr/>
          </a:p>
        </p:txBody>
      </p:sp>
      <p:sp>
        <p:nvSpPr>
          <p:cNvPr id="1358" name="Google Shape;1358;p139"/>
          <p:cNvSpPr txBox="1"/>
          <p:nvPr>
            <p:ph idx="1" type="body"/>
          </p:nvPr>
        </p:nvSpPr>
        <p:spPr>
          <a:xfrm>
            <a:off x="741375" y="1472175"/>
            <a:ext cx="10497300" cy="3387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Got suggestions? Let us know by contacting your Account Manager. </a:t>
            </a:r>
            <a:endParaRPr/>
          </a:p>
        </p:txBody>
      </p:sp>
      <p:sp>
        <p:nvSpPr>
          <p:cNvPr id="1359" name="Google Shape;1359;p139"/>
          <p:cNvSpPr txBox="1"/>
          <p:nvPr>
            <p:ph idx="4" type="body"/>
          </p:nvPr>
        </p:nvSpPr>
        <p:spPr>
          <a:xfrm>
            <a:off x="2210954" y="4411225"/>
            <a:ext cx="1920300" cy="8937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Lung Health</a:t>
            </a:r>
            <a:endParaRPr/>
          </a:p>
        </p:txBody>
      </p:sp>
      <p:sp>
        <p:nvSpPr>
          <p:cNvPr id="1360" name="Google Shape;1360;p139"/>
          <p:cNvSpPr txBox="1"/>
          <p:nvPr>
            <p:ph idx="6" type="body"/>
          </p:nvPr>
        </p:nvSpPr>
        <p:spPr>
          <a:xfrm>
            <a:off x="2717049" y="3157900"/>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Nov</a:t>
            </a:r>
            <a:endParaRPr/>
          </a:p>
        </p:txBody>
      </p:sp>
      <p:sp>
        <p:nvSpPr>
          <p:cNvPr id="1361" name="Google Shape;1361;p139"/>
          <p:cNvSpPr txBox="1"/>
          <p:nvPr>
            <p:ph idx="6" type="body"/>
          </p:nvPr>
        </p:nvSpPr>
        <p:spPr>
          <a:xfrm>
            <a:off x="5600974" y="4643725"/>
            <a:ext cx="8118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Dec</a:t>
            </a:r>
            <a:endParaRPr/>
          </a:p>
        </p:txBody>
      </p:sp>
      <p:sp>
        <p:nvSpPr>
          <p:cNvPr id="1362" name="Google Shape;1362;p139"/>
          <p:cNvSpPr txBox="1"/>
          <p:nvPr>
            <p:ph idx="6" type="body"/>
          </p:nvPr>
        </p:nvSpPr>
        <p:spPr>
          <a:xfrm>
            <a:off x="8555654" y="3157900"/>
            <a:ext cx="603300" cy="4287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Jan</a:t>
            </a:r>
            <a:endParaRPr/>
          </a:p>
        </p:txBody>
      </p:sp>
      <p:sp>
        <p:nvSpPr>
          <p:cNvPr id="1363" name="Google Shape;1363;p139"/>
          <p:cNvSpPr txBox="1"/>
          <p:nvPr>
            <p:ph idx="4" type="body"/>
          </p:nvPr>
        </p:nvSpPr>
        <p:spPr>
          <a:xfrm>
            <a:off x="5135854" y="2847225"/>
            <a:ext cx="1920300" cy="893700"/>
          </a:xfrm>
          <a:prstGeom prst="rect">
            <a:avLst/>
          </a:prstGeom>
        </p:spPr>
        <p:txBody>
          <a:bodyPr anchorCtr="0" anchor="b"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Smart Health Care Consumers</a:t>
            </a:r>
            <a:endParaRPr b="1" sz="1350">
              <a:solidFill>
                <a:srgbClr val="3C4043"/>
              </a:solidFill>
              <a:highlight>
                <a:srgbClr val="FFFFFF"/>
              </a:highlight>
              <a:latin typeface="Plus Jakarta Sans"/>
              <a:ea typeface="Plus Jakarta Sans"/>
              <a:cs typeface="Plus Jakarta Sans"/>
              <a:sym typeface="Plus Jakarta Sans"/>
            </a:endParaRPr>
          </a:p>
        </p:txBody>
      </p:sp>
      <p:sp>
        <p:nvSpPr>
          <p:cNvPr id="1364" name="Google Shape;1364;p139"/>
          <p:cNvSpPr txBox="1"/>
          <p:nvPr>
            <p:ph idx="4" type="body"/>
          </p:nvPr>
        </p:nvSpPr>
        <p:spPr>
          <a:xfrm>
            <a:off x="7882500" y="4411225"/>
            <a:ext cx="2351400" cy="1234800"/>
          </a:xfrm>
          <a:prstGeom prst="rect">
            <a:avLst/>
          </a:prstGeom>
        </p:spPr>
        <p:txBody>
          <a:bodyPr anchorCtr="0" anchor="t" bIns="45700" lIns="0" spcFirstLastPara="1" rIns="91425" wrap="square" tIns="45700">
            <a:normAutofit/>
          </a:bodyPr>
          <a:lstStyle/>
          <a:p>
            <a:pPr indent="0" lvl="0" marL="0" rtl="0" algn="ctr">
              <a:lnSpc>
                <a:spcPct val="115000"/>
              </a:lnSpc>
              <a:spcBef>
                <a:spcPts val="0"/>
              </a:spcBef>
              <a:spcAft>
                <a:spcPts val="0"/>
              </a:spcAft>
              <a:buNone/>
            </a:pPr>
            <a:r>
              <a:rPr b="1" lang="en-US" sz="1350">
                <a:solidFill>
                  <a:srgbClr val="3C4043"/>
                </a:solidFill>
                <a:highlight>
                  <a:srgbClr val="FFFFFF"/>
                </a:highlight>
                <a:latin typeface="Plus Jakarta Sans"/>
                <a:ea typeface="Plus Jakarta Sans"/>
                <a:cs typeface="Plus Jakarta Sans"/>
                <a:sym typeface="Plus Jakarta Sans"/>
              </a:rPr>
              <a:t>Newborn/Prenatal Health</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9" name="Shape 1369"/>
        <p:cNvGrpSpPr/>
        <p:nvPr/>
      </p:nvGrpSpPr>
      <p:grpSpPr>
        <a:xfrm>
          <a:off x="0" y="0"/>
          <a:ext cx="0" cy="0"/>
          <a:chOff x="0" y="0"/>
          <a:chExt cx="0" cy="0"/>
        </a:xfrm>
      </p:grpSpPr>
      <p:sp>
        <p:nvSpPr>
          <p:cNvPr id="1370" name="Google Shape;1370;p140"/>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371" name="Google Shape;1371;p140"/>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372" name="Google Shape;1372;p140"/>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373" name="Google Shape;1373;p140"/>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374" name="Google Shape;1374;p140"/>
          <p:cNvGrpSpPr/>
          <p:nvPr/>
        </p:nvGrpSpPr>
        <p:grpSpPr>
          <a:xfrm>
            <a:off x="9827386" y="823733"/>
            <a:ext cx="612622" cy="612000"/>
            <a:chOff x="10134200" y="974025"/>
            <a:chExt cx="681600" cy="612000"/>
          </a:xfrm>
        </p:grpSpPr>
        <p:sp>
          <p:nvSpPr>
            <p:cNvPr id="1375" name="Google Shape;1375;p140"/>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76" name="Google Shape;1376;p140"/>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377" name="Google Shape;1377;p140"/>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378" name="Google Shape;1378;p140"/>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379" name="Google Shape;1379;p140"/>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380" name="Google Shape;1380;p140"/>
          <p:cNvGraphicFramePr/>
          <p:nvPr/>
        </p:nvGraphicFramePr>
        <p:xfrm>
          <a:off x="7463850" y="3084269"/>
          <a:ext cx="3000000" cy="3000000"/>
        </p:xfrm>
        <a:graphic>
          <a:graphicData uri="http://schemas.openxmlformats.org/drawingml/2006/table">
            <a:tbl>
              <a:tblPr>
                <a:noFill/>
                <a:tableStyleId>{33B9B00A-3D22-44D6-BBB7-56614F385DF6}</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5" name="Shape 1165"/>
        <p:cNvGrpSpPr/>
        <p:nvPr/>
      </p:nvGrpSpPr>
      <p:grpSpPr>
        <a:xfrm>
          <a:off x="0" y="0"/>
          <a:ext cx="0" cy="0"/>
          <a:chOff x="0" y="0"/>
          <a:chExt cx="0" cy="0"/>
        </a:xfrm>
      </p:grpSpPr>
      <p:pic>
        <p:nvPicPr>
          <p:cNvPr id="1166" name="Google Shape;1166;p124" title="IMG_6565.PNG"/>
          <p:cNvPicPr preferRelativeResize="0"/>
          <p:nvPr>
            <p:ph idx="2" type="pic"/>
          </p:nvPr>
        </p:nvPicPr>
        <p:blipFill rotWithShape="1">
          <a:blip r:embed="rId3">
            <a:alphaModFix/>
          </a:blip>
          <a:srcRect b="758" l="0" r="0" t="748"/>
          <a:stretch/>
        </p:blipFill>
        <p:spPr>
          <a:xfrm>
            <a:off x="8106525" y="1271275"/>
            <a:ext cx="2124300" cy="4548900"/>
          </a:xfrm>
          <a:prstGeom prst="roundRect">
            <a:avLst>
              <a:gd fmla="val 16667" name="adj"/>
            </a:avLst>
          </a:prstGeom>
        </p:spPr>
      </p:pic>
      <p:sp>
        <p:nvSpPr>
          <p:cNvPr id="1167" name="Google Shape;1167;p124"/>
          <p:cNvSpPr txBox="1"/>
          <p:nvPr>
            <p:ph idx="3" type="body"/>
          </p:nvPr>
        </p:nvSpPr>
        <p:spPr>
          <a:xfrm>
            <a:off x="533400" y="2687500"/>
            <a:ext cx="5757000" cy="3401700"/>
          </a:xfrm>
          <a:prstGeom prst="rect">
            <a:avLst/>
          </a:prstGeom>
        </p:spPr>
        <p:txBody>
          <a:bodyPr anchorCtr="0" anchor="t" bIns="45700" lIns="0" spcFirstLastPara="1" rIns="91425" wrap="square" tIns="45700">
            <a:normAutofit lnSpcReduction="20000"/>
          </a:bodyPr>
          <a:lstStyle/>
          <a:p>
            <a:pPr indent="0" lvl="0" marL="0" rtl="0" algn="l">
              <a:lnSpc>
                <a:spcPct val="150000"/>
              </a:lnSpc>
              <a:spcBef>
                <a:spcPts val="0"/>
              </a:spcBef>
              <a:spcAft>
                <a:spcPts val="0"/>
              </a:spcAft>
              <a:buNone/>
            </a:pPr>
            <a:r>
              <a:rPr lang="en-US" sz="1600"/>
              <a:t>T</a:t>
            </a:r>
            <a:r>
              <a:rPr lang="en-US" sz="1600"/>
              <a:t>his Toolkit includes:</a:t>
            </a:r>
            <a:endParaRPr sz="1600"/>
          </a:p>
          <a:p>
            <a:pPr indent="-336550" lvl="0" marL="457200" rtl="0" algn="l">
              <a:lnSpc>
                <a:spcPct val="115000"/>
              </a:lnSpc>
              <a:spcBef>
                <a:spcPts val="0"/>
              </a:spcBef>
              <a:spcAft>
                <a:spcPts val="0"/>
              </a:spcAft>
              <a:buClr>
                <a:schemeClr val="accent1"/>
              </a:buClr>
              <a:buSzPts val="1700"/>
              <a:buChar char="•"/>
            </a:pPr>
            <a:r>
              <a:rPr lang="en-US" sz="1600"/>
              <a:t>Social media posts that are ready for your campaign</a:t>
            </a:r>
            <a:endParaRPr sz="1600"/>
          </a:p>
          <a:p>
            <a:pPr indent="-336550" lvl="0" marL="457200" rtl="0" algn="l">
              <a:lnSpc>
                <a:spcPct val="115000"/>
              </a:lnSpc>
              <a:spcBef>
                <a:spcPts val="600"/>
              </a:spcBef>
              <a:spcAft>
                <a:spcPts val="0"/>
              </a:spcAft>
              <a:buClr>
                <a:schemeClr val="accent1"/>
              </a:buClr>
              <a:buSzPts val="1700"/>
              <a:buChar char="•"/>
            </a:pPr>
            <a:r>
              <a:rPr lang="en-US" sz="1600"/>
              <a:t>A customizable blog post</a:t>
            </a:r>
            <a:endParaRPr sz="1600"/>
          </a:p>
          <a:p>
            <a:pPr indent="-336550" lvl="0" marL="457200" rtl="0" algn="l">
              <a:lnSpc>
                <a:spcPct val="115000"/>
              </a:lnSpc>
              <a:spcBef>
                <a:spcPts val="600"/>
              </a:spcBef>
              <a:spcAft>
                <a:spcPts val="0"/>
              </a:spcAft>
              <a:buClr>
                <a:schemeClr val="accent1"/>
              </a:buClr>
              <a:buSzPts val="1700"/>
              <a:buChar char="•"/>
            </a:pPr>
            <a:r>
              <a:rPr lang="en-US" sz="1600"/>
              <a:t>An infographic that builds understanding using engaging and entertaining visuals </a:t>
            </a:r>
            <a:endParaRPr sz="1600"/>
          </a:p>
          <a:p>
            <a:pPr indent="-336550" lvl="0" marL="457200" rtl="0" algn="l">
              <a:lnSpc>
                <a:spcPct val="115000"/>
              </a:lnSpc>
              <a:spcBef>
                <a:spcPts val="600"/>
              </a:spcBef>
              <a:spcAft>
                <a:spcPts val="0"/>
              </a:spcAft>
              <a:buClr>
                <a:schemeClr val="accent1"/>
              </a:buClr>
              <a:buSzPts val="1700"/>
              <a:buChar char="•"/>
            </a:pPr>
            <a:r>
              <a:rPr lang="en-US" sz="1600"/>
              <a:t>Highlighted HealthHub articles, quizzes, risk assessments, and other resources to engage and nurture people as they explore topics that are important to their health</a:t>
            </a:r>
            <a:endParaRPr sz="1600"/>
          </a:p>
          <a:p>
            <a:pPr indent="-336550" lvl="0" marL="457200" rtl="0" algn="l">
              <a:lnSpc>
                <a:spcPct val="115000"/>
              </a:lnSpc>
              <a:spcBef>
                <a:spcPts val="600"/>
              </a:spcBef>
              <a:spcAft>
                <a:spcPts val="0"/>
              </a:spcAft>
              <a:buClr>
                <a:schemeClr val="accent1"/>
              </a:buClr>
              <a:buSzPts val="1700"/>
              <a:buChar char="•"/>
            </a:pPr>
            <a:r>
              <a:rPr lang="en-US" sz="1600"/>
              <a:t>Links to Spanish language resources</a:t>
            </a:r>
            <a:endParaRPr sz="1600"/>
          </a:p>
          <a:p>
            <a:pPr indent="-336550" lvl="0" marL="457200" rtl="0" algn="l">
              <a:lnSpc>
                <a:spcPct val="115000"/>
              </a:lnSpc>
              <a:spcBef>
                <a:spcPts val="600"/>
              </a:spcBef>
              <a:spcAft>
                <a:spcPts val="600"/>
              </a:spcAft>
              <a:buClr>
                <a:schemeClr val="accent1"/>
              </a:buClr>
              <a:buSzPts val="1700"/>
              <a:buChar char="•"/>
            </a:pPr>
            <a:r>
              <a:rPr lang="en-US" sz="1600"/>
              <a:t>A  Toolkit calendar</a:t>
            </a:r>
            <a:endParaRPr b="1">
              <a:latin typeface="Plus Jakarta Sans"/>
              <a:ea typeface="Plus Jakarta Sans"/>
              <a:cs typeface="Plus Jakarta Sans"/>
              <a:sym typeface="Plus Jakarta Sans"/>
            </a:endParaRPr>
          </a:p>
        </p:txBody>
      </p:sp>
      <p:sp>
        <p:nvSpPr>
          <p:cNvPr id="1168" name="Google Shape;1168;p124"/>
          <p:cNvSpPr txBox="1"/>
          <p:nvPr>
            <p:ph idx="3" type="body"/>
          </p:nvPr>
        </p:nvSpPr>
        <p:spPr>
          <a:xfrm>
            <a:off x="533400" y="1723363"/>
            <a:ext cx="6615900" cy="861000"/>
          </a:xfrm>
          <a:prstGeom prst="rect">
            <a:avLst/>
          </a:prstGeom>
        </p:spPr>
        <p:txBody>
          <a:bodyPr anchorCtr="0" anchor="t" bIns="45700" lIns="0" spcFirstLastPara="1" rIns="91425" wrap="square" tIns="45700">
            <a:normAutofit/>
          </a:bodyPr>
          <a:lstStyle/>
          <a:p>
            <a:pPr indent="0" lvl="0" marL="0" rtl="0" algn="l">
              <a:lnSpc>
                <a:spcPct val="115000"/>
              </a:lnSpc>
              <a:spcBef>
                <a:spcPts val="0"/>
              </a:spcBef>
              <a:spcAft>
                <a:spcPts val="0"/>
              </a:spcAft>
              <a:buNone/>
            </a:pPr>
            <a:r>
              <a:rPr lang="en-US" sz="1600"/>
              <a:t>We provide a rich set of resources to educate about all aspects of being a smart health care consumer.</a:t>
            </a:r>
            <a:endParaRPr sz="1400">
              <a:latin typeface="Plus Jakarta Sans"/>
              <a:ea typeface="Plus Jakarta Sans"/>
              <a:cs typeface="Plus Jakarta Sans"/>
              <a:sym typeface="Plus Jakarta Sans"/>
            </a:endParaRPr>
          </a:p>
        </p:txBody>
      </p:sp>
      <p:sp>
        <p:nvSpPr>
          <p:cNvPr id="1169" name="Google Shape;1169;p124"/>
          <p:cNvSpPr txBox="1"/>
          <p:nvPr>
            <p:ph type="title"/>
          </p:nvPr>
        </p:nvSpPr>
        <p:spPr>
          <a:xfrm>
            <a:off x="533400" y="294525"/>
            <a:ext cx="106797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Marketing Toolkit overview</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4" name="Shape 1174"/>
        <p:cNvGrpSpPr/>
        <p:nvPr/>
      </p:nvGrpSpPr>
      <p:grpSpPr>
        <a:xfrm>
          <a:off x="0" y="0"/>
          <a:ext cx="0" cy="0"/>
          <a:chOff x="0" y="0"/>
          <a:chExt cx="0" cy="0"/>
        </a:xfrm>
      </p:grpSpPr>
      <p:sp>
        <p:nvSpPr>
          <p:cNvPr id="1175" name="Google Shape;1175;p125"/>
          <p:cNvSpPr txBox="1"/>
          <p:nvPr>
            <p:ph type="title"/>
          </p:nvPr>
        </p:nvSpPr>
        <p:spPr>
          <a:xfrm>
            <a:off x="740664" y="6592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An analysis</a:t>
            </a:r>
            <a:r>
              <a:rPr lang="en-US"/>
              <a:t>-d</a:t>
            </a:r>
            <a:r>
              <a:rPr lang="en-US"/>
              <a:t>riven Marketing Toolkit</a:t>
            </a:r>
            <a:endParaRPr/>
          </a:p>
        </p:txBody>
      </p:sp>
      <p:sp>
        <p:nvSpPr>
          <p:cNvPr id="1176" name="Google Shape;1176;p125"/>
          <p:cNvSpPr txBox="1"/>
          <p:nvPr>
            <p:ph idx="1" type="body"/>
          </p:nvPr>
        </p:nvSpPr>
        <p:spPr>
          <a:xfrm>
            <a:off x="1141422"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Search strategy</a:t>
            </a:r>
            <a:endParaRPr/>
          </a:p>
        </p:txBody>
      </p:sp>
      <p:sp>
        <p:nvSpPr>
          <p:cNvPr id="1177" name="Google Shape;1177;p125"/>
          <p:cNvSpPr txBox="1"/>
          <p:nvPr>
            <p:ph idx="5" type="body"/>
          </p:nvPr>
        </p:nvSpPr>
        <p:spPr>
          <a:xfrm>
            <a:off x="730675" y="3472900"/>
            <a:ext cx="3195600" cy="1808700"/>
          </a:xfrm>
          <a:prstGeom prst="rect">
            <a:avLst/>
          </a:prstGeom>
        </p:spPr>
        <p:txBody>
          <a:bodyPr anchorCtr="0" anchor="t" bIns="45700" lIns="0" spcFirstLastPara="1" rIns="91425" wrap="square" tIns="45700">
            <a:normAutofit lnSpcReduction="20000"/>
          </a:bodyPr>
          <a:lstStyle/>
          <a:p>
            <a:pPr indent="0" lvl="0" marL="0" rtl="0" algn="ctr">
              <a:spcBef>
                <a:spcPts val="0"/>
              </a:spcBef>
              <a:spcAft>
                <a:spcPts val="0"/>
              </a:spcAft>
              <a:buNone/>
            </a:pPr>
            <a:r>
              <a:rPr lang="en-US" sz="1300"/>
              <a:t>Our search strategist identified the most-searched smart health care consumer-related keywords and topics. We then reviewed selected hospital sites and identified opportunities for meeting consumers’ search intent. </a:t>
            </a:r>
            <a:endParaRPr sz="1300"/>
          </a:p>
          <a:p>
            <a:pPr indent="0" lvl="0" marL="0" rtl="0" algn="ctr">
              <a:spcBef>
                <a:spcPts val="0"/>
              </a:spcBef>
              <a:spcAft>
                <a:spcPts val="0"/>
              </a:spcAft>
              <a:buNone/>
            </a:pPr>
            <a:r>
              <a:t/>
            </a:r>
            <a:endParaRPr sz="1300"/>
          </a:p>
        </p:txBody>
      </p:sp>
      <p:sp>
        <p:nvSpPr>
          <p:cNvPr id="1178" name="Google Shape;1178;p125"/>
          <p:cNvSpPr txBox="1"/>
          <p:nvPr>
            <p:ph idx="2" type="body"/>
          </p:nvPr>
        </p:nvSpPr>
        <p:spPr>
          <a:xfrm>
            <a:off x="4896775" y="2378932"/>
            <a:ext cx="22965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Editorial expertise</a:t>
            </a:r>
            <a:endParaRPr/>
          </a:p>
        </p:txBody>
      </p:sp>
      <p:sp>
        <p:nvSpPr>
          <p:cNvPr id="1179" name="Google Shape;1179;p125"/>
          <p:cNvSpPr txBox="1"/>
          <p:nvPr>
            <p:ph idx="3" type="body"/>
          </p:nvPr>
        </p:nvSpPr>
        <p:spPr>
          <a:xfrm>
            <a:off x="8552024" y="2378925"/>
            <a:ext cx="2891100" cy="338700"/>
          </a:xfrm>
          <a:prstGeom prst="rect">
            <a:avLst/>
          </a:prstGeom>
        </p:spPr>
        <p:txBody>
          <a:bodyPr anchorCtr="0" anchor="t" bIns="45700" lIns="0" spcFirstLastPara="1" rIns="91425" wrap="square" tIns="45700">
            <a:spAutoFit/>
          </a:bodyPr>
          <a:lstStyle/>
          <a:p>
            <a:pPr indent="0" lvl="0" marL="0" rtl="0" algn="ctr">
              <a:spcBef>
                <a:spcPts val="0"/>
              </a:spcBef>
              <a:spcAft>
                <a:spcPts val="0"/>
              </a:spcAft>
              <a:buNone/>
            </a:pPr>
            <a:r>
              <a:rPr lang="en-US"/>
              <a:t>Best-in-class resources</a:t>
            </a:r>
            <a:endParaRPr/>
          </a:p>
        </p:txBody>
      </p:sp>
      <p:sp>
        <p:nvSpPr>
          <p:cNvPr id="1180" name="Google Shape;1180;p125"/>
          <p:cNvSpPr txBox="1"/>
          <p:nvPr>
            <p:ph idx="4" type="body"/>
          </p:nvPr>
        </p:nvSpPr>
        <p:spPr>
          <a:xfrm>
            <a:off x="730525" y="1472184"/>
            <a:ext cx="10629000" cy="646500"/>
          </a:xfrm>
          <a:prstGeom prst="rect">
            <a:avLst/>
          </a:prstGeom>
        </p:spPr>
        <p:txBody>
          <a:bodyPr anchorCtr="0" anchor="t" bIns="45700" lIns="0" spcFirstLastPara="1" rIns="91425" wrap="square" tIns="45700">
            <a:spAutoFit/>
          </a:bodyPr>
          <a:lstStyle/>
          <a:p>
            <a:pPr indent="0" lvl="0" marL="0" rtl="0" algn="l">
              <a:spcBef>
                <a:spcPts val="0"/>
              </a:spcBef>
              <a:spcAft>
                <a:spcPts val="0"/>
              </a:spcAft>
              <a:buNone/>
            </a:pPr>
            <a:r>
              <a:rPr lang="en-US"/>
              <a:t>This Smart Health Care Consumers Toolkit leverages WebMD’s expertise to support your marketing needs. </a:t>
            </a:r>
            <a:endParaRPr/>
          </a:p>
          <a:p>
            <a:pPr indent="0" lvl="0" marL="0" rtl="0" algn="l">
              <a:spcBef>
                <a:spcPts val="0"/>
              </a:spcBef>
              <a:spcAft>
                <a:spcPts val="0"/>
              </a:spcAft>
              <a:buNone/>
            </a:pPr>
            <a:r>
              <a:rPr lang="en-US"/>
              <a:t>We use a 3-step process to build a Toolkit. This includes:</a:t>
            </a:r>
            <a:endParaRPr/>
          </a:p>
        </p:txBody>
      </p:sp>
      <p:sp>
        <p:nvSpPr>
          <p:cNvPr id="1181" name="Google Shape;1181;p125"/>
          <p:cNvSpPr txBox="1"/>
          <p:nvPr>
            <p:ph idx="6" type="body"/>
          </p:nvPr>
        </p:nvSpPr>
        <p:spPr>
          <a:xfrm>
            <a:off x="4486081" y="3472900"/>
            <a:ext cx="31179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Using our editorial team’s deep understanding of the clinical condition area, the patient journey, and our existing content, we identified HealthHub resources and outreach opportunities. </a:t>
            </a:r>
            <a:endParaRPr sz="1300"/>
          </a:p>
          <a:p>
            <a:pPr indent="0" lvl="0" marL="0" rtl="0" algn="ctr">
              <a:spcBef>
                <a:spcPts val="0"/>
              </a:spcBef>
              <a:spcAft>
                <a:spcPts val="0"/>
              </a:spcAft>
              <a:buNone/>
            </a:pPr>
            <a:r>
              <a:t/>
            </a:r>
            <a:endParaRPr sz="1300"/>
          </a:p>
        </p:txBody>
      </p:sp>
      <p:sp>
        <p:nvSpPr>
          <p:cNvPr id="1182" name="Google Shape;1182;p125"/>
          <p:cNvSpPr txBox="1"/>
          <p:nvPr>
            <p:ph idx="7" type="body"/>
          </p:nvPr>
        </p:nvSpPr>
        <p:spPr>
          <a:xfrm>
            <a:off x="8399674" y="3472900"/>
            <a:ext cx="3195600" cy="1808700"/>
          </a:xfrm>
          <a:prstGeom prst="rect">
            <a:avLst/>
          </a:prstGeom>
        </p:spPr>
        <p:txBody>
          <a:bodyPr anchorCtr="0" anchor="t" bIns="45700" lIns="0" spcFirstLastPara="1" rIns="91425" wrap="square" tIns="45700">
            <a:normAutofit/>
          </a:bodyPr>
          <a:lstStyle/>
          <a:p>
            <a:pPr indent="0" lvl="0" marL="0" rtl="0" algn="ctr">
              <a:spcBef>
                <a:spcPts val="0"/>
              </a:spcBef>
              <a:spcAft>
                <a:spcPts val="0"/>
              </a:spcAft>
              <a:buNone/>
            </a:pPr>
            <a:r>
              <a:rPr lang="en-US" sz="1300"/>
              <a:t>Our design team developed the complementary content, infographics, and suggested imagery to jump-start your marketing campaigns.</a:t>
            </a:r>
            <a:endParaRPr sz="1300"/>
          </a:p>
          <a:p>
            <a:pPr indent="0" lvl="0" marL="0" rtl="0" algn="ctr">
              <a:spcBef>
                <a:spcPts val="0"/>
              </a:spcBef>
              <a:spcAft>
                <a:spcPts val="0"/>
              </a:spcAft>
              <a:buNone/>
            </a:pPr>
            <a:r>
              <a:t/>
            </a:r>
            <a:endParaRPr sz="1300"/>
          </a:p>
        </p:txBody>
      </p:sp>
      <p:sp>
        <p:nvSpPr>
          <p:cNvPr id="1183" name="Google Shape;1183;p125"/>
          <p:cNvSpPr txBox="1"/>
          <p:nvPr/>
        </p:nvSpPr>
        <p:spPr>
          <a:xfrm>
            <a:off x="2009975" y="5281600"/>
            <a:ext cx="7945800" cy="1048200"/>
          </a:xfrm>
          <a:prstGeom prst="rect">
            <a:avLst/>
          </a:prstGeom>
          <a:solidFill>
            <a:schemeClr val="lt2"/>
          </a:solidFill>
          <a:ln>
            <a:noFill/>
          </a:ln>
        </p:spPr>
        <p:txBody>
          <a:bodyPr anchorCtr="0" anchor="ctr" bIns="0" lIns="0" spcFirstLastPara="1" rIns="0" wrap="square" tIns="274300">
            <a:noAutofit/>
          </a:bodyPr>
          <a:lstStyle/>
          <a:p>
            <a:pPr indent="0" lvl="0" marL="0" marR="0" rtl="0" algn="ctr">
              <a:lnSpc>
                <a:spcPct val="115000"/>
              </a:lnSpc>
              <a:spcBef>
                <a:spcPts val="0"/>
              </a:spcBef>
              <a:spcAft>
                <a:spcPts val="1700"/>
              </a:spcAft>
              <a:buClr>
                <a:srgbClr val="000000"/>
              </a:buClr>
              <a:buSzPts val="1400"/>
              <a:buFont typeface="Arial"/>
              <a:buNone/>
            </a:pPr>
            <a:r>
              <a:rPr i="1" lang="en-US" sz="1500" u="none" cap="none" strike="noStrike">
                <a:solidFill>
                  <a:srgbClr val="4C4C4C"/>
                </a:solidFill>
                <a:latin typeface="Plus Jakarta Sans"/>
                <a:ea typeface="Plus Jakarta Sans"/>
                <a:cs typeface="Plus Jakarta Sans"/>
                <a:sym typeface="Plus Jakarta Sans"/>
              </a:rPr>
              <a:t>The result is a condition-specific </a:t>
            </a:r>
            <a:r>
              <a:rPr i="1" lang="en-US" sz="1500">
                <a:solidFill>
                  <a:srgbClr val="4C4C4C"/>
                </a:solidFill>
                <a:latin typeface="Plus Jakarta Sans"/>
                <a:ea typeface="Plus Jakarta Sans"/>
                <a:cs typeface="Plus Jakarta Sans"/>
                <a:sym typeface="Plus Jakarta Sans"/>
              </a:rPr>
              <a:t>T</a:t>
            </a:r>
            <a:r>
              <a:rPr i="1" lang="en-US" sz="1500" u="none" cap="none" strike="noStrike">
                <a:solidFill>
                  <a:srgbClr val="4C4C4C"/>
                </a:solidFill>
                <a:latin typeface="Plus Jakarta Sans"/>
                <a:ea typeface="Plus Jakarta Sans"/>
                <a:cs typeface="Plus Jakarta Sans"/>
                <a:sym typeface="Plus Jakarta Sans"/>
              </a:rPr>
              <a:t>oolkit that meets your consumers’ information needs and gives you customizable resources to support your marketing initiatives.</a:t>
            </a:r>
            <a:endParaRPr i="1" sz="1500" u="none" cap="none" strike="noStrike">
              <a:solidFill>
                <a:srgbClr val="000000"/>
              </a:solidFill>
              <a:latin typeface="Plus Jakarta Sans"/>
              <a:ea typeface="Plus Jakarta Sans"/>
              <a:cs typeface="Plus Jakarta Sans"/>
              <a:sym typeface="Plus Jakarta Sans"/>
            </a:endParaRPr>
          </a:p>
        </p:txBody>
      </p:sp>
      <p:pic>
        <p:nvPicPr>
          <p:cNvPr id="1184" name="Google Shape;1184;p125"/>
          <p:cNvPicPr preferRelativeResize="0"/>
          <p:nvPr/>
        </p:nvPicPr>
        <p:blipFill>
          <a:blip r:embed="rId3">
            <a:alphaModFix/>
          </a:blip>
          <a:stretch>
            <a:fillRect/>
          </a:stretch>
        </p:blipFill>
        <p:spPr>
          <a:xfrm>
            <a:off x="1954250" y="2780957"/>
            <a:ext cx="571500" cy="581025"/>
          </a:xfrm>
          <a:prstGeom prst="rect">
            <a:avLst/>
          </a:prstGeom>
          <a:noFill/>
          <a:ln>
            <a:noFill/>
          </a:ln>
        </p:spPr>
      </p:pic>
      <p:pic>
        <p:nvPicPr>
          <p:cNvPr id="1185" name="Google Shape;1185;p125"/>
          <p:cNvPicPr preferRelativeResize="0"/>
          <p:nvPr/>
        </p:nvPicPr>
        <p:blipFill rotWithShape="1">
          <a:blip r:embed="rId4">
            <a:alphaModFix/>
          </a:blip>
          <a:srcRect b="0" l="1625" r="1625" t="0"/>
          <a:stretch/>
        </p:blipFill>
        <p:spPr>
          <a:xfrm>
            <a:off x="5759275" y="2780957"/>
            <a:ext cx="571500" cy="581025"/>
          </a:xfrm>
          <a:prstGeom prst="rect">
            <a:avLst/>
          </a:prstGeom>
          <a:noFill/>
          <a:ln>
            <a:noFill/>
          </a:ln>
        </p:spPr>
      </p:pic>
      <p:pic>
        <p:nvPicPr>
          <p:cNvPr id="1186" name="Google Shape;1186;p125"/>
          <p:cNvPicPr preferRelativeResize="0"/>
          <p:nvPr/>
        </p:nvPicPr>
        <p:blipFill rotWithShape="1">
          <a:blip r:embed="rId5">
            <a:alphaModFix/>
          </a:blip>
          <a:srcRect b="0" l="0" r="0" t="0"/>
          <a:stretch/>
        </p:blipFill>
        <p:spPr>
          <a:xfrm>
            <a:off x="9696050" y="2780957"/>
            <a:ext cx="571500" cy="58102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1" name="Shape 1191"/>
        <p:cNvGrpSpPr/>
        <p:nvPr/>
      </p:nvGrpSpPr>
      <p:grpSpPr>
        <a:xfrm>
          <a:off x="0" y="0"/>
          <a:ext cx="0" cy="0"/>
          <a:chOff x="0" y="0"/>
          <a:chExt cx="0" cy="0"/>
        </a:xfrm>
      </p:grpSpPr>
      <p:sp>
        <p:nvSpPr>
          <p:cNvPr id="1192" name="Google Shape;1192;p126"/>
          <p:cNvSpPr txBox="1"/>
          <p:nvPr>
            <p:ph type="title"/>
          </p:nvPr>
        </p:nvSpPr>
        <p:spPr>
          <a:xfrm>
            <a:off x="740664" y="-315075"/>
            <a:ext cx="10617900" cy="13257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Where to find the Toolkit resources</a:t>
            </a:r>
            <a:endParaRPr/>
          </a:p>
        </p:txBody>
      </p:sp>
      <p:sp>
        <p:nvSpPr>
          <p:cNvPr id="1193" name="Google Shape;1193;p126"/>
          <p:cNvSpPr txBox="1"/>
          <p:nvPr/>
        </p:nvSpPr>
        <p:spPr>
          <a:xfrm>
            <a:off x="740675" y="1142138"/>
            <a:ext cx="7504800" cy="2310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0"/>
              </a:spcBef>
              <a:spcAft>
                <a:spcPts val="1000"/>
              </a:spcAft>
              <a:buClr>
                <a:srgbClr val="000000"/>
              </a:buClr>
              <a:buSzPts val="1400"/>
              <a:buFont typeface="Arial"/>
              <a:buNone/>
            </a:pPr>
            <a:r>
              <a:rPr b="1" i="0" lang="en-US" sz="1500" u="none" cap="none" strike="noStrike">
                <a:solidFill>
                  <a:srgbClr val="4C4C4C"/>
                </a:solidFill>
                <a:latin typeface="Plus Jakarta Sans"/>
                <a:ea typeface="Plus Jakarta Sans"/>
                <a:cs typeface="Plus Jakarta Sans"/>
                <a:sym typeface="Plus Jakarta Sans"/>
              </a:rPr>
              <a:t>This Toolkit is on the </a:t>
            </a:r>
            <a:r>
              <a:rPr b="1" i="0" lang="en-US" sz="1500" u="sng" cap="none" strike="noStrike">
                <a:solidFill>
                  <a:schemeClr val="accent1"/>
                </a:solidFill>
                <a:latin typeface="Plus Jakarta Sans"/>
                <a:ea typeface="Plus Jakarta Sans"/>
                <a:cs typeface="Plus Jakarta Sans"/>
                <a:sym typeface="Plus Jakarta Sans"/>
                <a:hlinkClick r:id="rId3">
                  <a:extLst>
                    <a:ext uri="{A12FA001-AC4F-418D-AE19-62706E023703}">
                      <ahyp:hlinkClr val="tx"/>
                    </a:ext>
                  </a:extLst>
                </a:hlinkClick>
              </a:rPr>
              <a:t>Client Support </a:t>
            </a:r>
            <a:r>
              <a:rPr b="1" lang="en-US" sz="1500" u="sng">
                <a:solidFill>
                  <a:schemeClr val="accent1"/>
                </a:solidFill>
                <a:latin typeface="Plus Jakarta Sans"/>
                <a:ea typeface="Plus Jakarta Sans"/>
                <a:cs typeface="Plus Jakarta Sans"/>
                <a:sym typeface="Plus Jakarta Sans"/>
                <a:hlinkClick r:id="rId4">
                  <a:extLst>
                    <a:ext uri="{A12FA001-AC4F-418D-AE19-62706E023703}">
                      <ahyp:hlinkClr val="tx"/>
                    </a:ext>
                  </a:extLst>
                </a:hlinkClick>
              </a:rPr>
              <a:t>S</a:t>
            </a:r>
            <a:r>
              <a:rPr b="1" i="0" lang="en-US" sz="1500" u="sng" cap="none" strike="noStrike">
                <a:solidFill>
                  <a:schemeClr val="accent1"/>
                </a:solidFill>
                <a:latin typeface="Plus Jakarta Sans"/>
                <a:ea typeface="Plus Jakarta Sans"/>
                <a:cs typeface="Plus Jakarta Sans"/>
                <a:sym typeface="Plus Jakarta Sans"/>
                <a:hlinkClick r:id="rId5">
                  <a:extLst>
                    <a:ext uri="{A12FA001-AC4F-418D-AE19-62706E023703}">
                      <ahyp:hlinkClr val="tx"/>
                    </a:ext>
                  </a:extLst>
                </a:hlinkClick>
              </a:rPr>
              <a:t>ite</a:t>
            </a:r>
            <a:r>
              <a:rPr b="1" i="0" lang="en-US" sz="1500" u="none" cap="none" strike="noStrike">
                <a:solidFill>
                  <a:srgbClr val="4C4C4C"/>
                </a:solidFill>
                <a:latin typeface="Plus Jakarta Sans"/>
                <a:ea typeface="Plus Jakarta Sans"/>
                <a:cs typeface="Plus Jakarta Sans"/>
                <a:sym typeface="Plus Jakarta Sans"/>
              </a:rPr>
              <a:t>.</a:t>
            </a:r>
            <a:endParaRPr b="1" i="0" sz="1500" u="none" cap="none" strike="noStrike">
              <a:solidFill>
                <a:srgbClr val="4C4C4C"/>
              </a:solidFill>
              <a:latin typeface="Plus Jakarta Sans"/>
              <a:ea typeface="Plus Jakarta Sans"/>
              <a:cs typeface="Plus Jakarta Sans"/>
              <a:sym typeface="Plus Jakarta Sans"/>
            </a:endParaRPr>
          </a:p>
        </p:txBody>
      </p:sp>
      <p:sp>
        <p:nvSpPr>
          <p:cNvPr id="1194" name="Google Shape;1194;p126"/>
          <p:cNvSpPr txBox="1"/>
          <p:nvPr/>
        </p:nvSpPr>
        <p:spPr>
          <a:xfrm>
            <a:off x="740675" y="1453700"/>
            <a:ext cx="8233500" cy="496500"/>
          </a:xfrm>
          <a:prstGeom prst="rect">
            <a:avLst/>
          </a:prstGeom>
          <a:noFill/>
          <a:ln>
            <a:noFill/>
          </a:ln>
        </p:spPr>
        <p:txBody>
          <a:bodyPr anchorCtr="0" anchor="t" bIns="0" lIns="0" spcFirstLastPara="1" rIns="0" wrap="square" tIns="0">
            <a:spAutoFit/>
          </a:bodyPr>
          <a:lstStyle/>
          <a:p>
            <a:pPr indent="0" lvl="0" marL="0" marR="0" rtl="0" algn="l">
              <a:lnSpc>
                <a:spcPct val="115000"/>
              </a:lnSpc>
              <a:spcBef>
                <a:spcPts val="1000"/>
              </a:spcBef>
              <a:spcAft>
                <a:spcPts val="0"/>
              </a:spcAft>
              <a:buClr>
                <a:srgbClr val="000000"/>
              </a:buClr>
              <a:buSzPts val="1100"/>
              <a:buFont typeface="Arial"/>
              <a:buNone/>
            </a:pPr>
            <a:r>
              <a:rPr lang="en-US" sz="1500">
                <a:solidFill>
                  <a:srgbClr val="4C4C4C"/>
                </a:solidFill>
                <a:latin typeface="Plus Jakarta Sans"/>
                <a:ea typeface="Plus Jakarta Sans"/>
                <a:cs typeface="Plus Jakarta Sans"/>
                <a:sym typeface="Plus Jakarta Sans"/>
              </a:rPr>
              <a:t>Once you log in, l</a:t>
            </a:r>
            <a:r>
              <a:rPr i="0" lang="en-US" sz="1500" u="none" cap="none" strike="noStrike">
                <a:solidFill>
                  <a:srgbClr val="4C4C4C"/>
                </a:solidFill>
                <a:latin typeface="Plus Jakarta Sans"/>
                <a:ea typeface="Plus Jakarta Sans"/>
                <a:cs typeface="Plus Jakarta Sans"/>
                <a:sym typeface="Plus Jakarta Sans"/>
              </a:rPr>
              <a:t>ook for the Toolkit and Media resources under the </a:t>
            </a:r>
            <a:r>
              <a:rPr b="1" i="0" lang="en-US" sz="1500" u="none" cap="none" strike="noStrike">
                <a:solidFill>
                  <a:srgbClr val="4C4C4C"/>
                </a:solidFill>
                <a:latin typeface="Plus Jakarta Sans"/>
                <a:ea typeface="Plus Jakarta Sans"/>
                <a:cs typeface="Plus Jakarta Sans"/>
                <a:sym typeface="Plus Jakarta Sans"/>
              </a:rPr>
              <a:t>Marketing Toolkit </a:t>
            </a:r>
            <a:r>
              <a:rPr lang="en-US" sz="1500">
                <a:solidFill>
                  <a:srgbClr val="4C4C4C"/>
                </a:solidFill>
                <a:latin typeface="Plus Jakarta Sans"/>
                <a:ea typeface="Plus Jakarta Sans"/>
                <a:cs typeface="Plus Jakarta Sans"/>
                <a:sym typeface="Plus Jakarta Sans"/>
              </a:rPr>
              <a:t>information</a:t>
            </a:r>
            <a:r>
              <a:rPr i="0" lang="en-US" sz="1500" u="none" cap="none" strike="noStrike">
                <a:solidFill>
                  <a:srgbClr val="4C4C4C"/>
                </a:solidFill>
                <a:latin typeface="Plus Jakarta Sans"/>
                <a:ea typeface="Plus Jakarta Sans"/>
                <a:cs typeface="Plus Jakarta Sans"/>
                <a:sym typeface="Plus Jakarta Sans"/>
              </a:rPr>
              <a:t>.</a:t>
            </a:r>
            <a:endParaRPr i="0" sz="1500" u="none" cap="none" strike="noStrike">
              <a:solidFill>
                <a:srgbClr val="4C4C4C"/>
              </a:solidFill>
              <a:latin typeface="Plus Jakarta Sans"/>
              <a:ea typeface="Plus Jakarta Sans"/>
              <a:cs typeface="Plus Jakarta Sans"/>
              <a:sym typeface="Plus Jakarta Sans"/>
            </a:endParaRPr>
          </a:p>
        </p:txBody>
      </p:sp>
      <p:sp>
        <p:nvSpPr>
          <p:cNvPr id="1195" name="Google Shape;1195;p126"/>
          <p:cNvSpPr txBox="1"/>
          <p:nvPr/>
        </p:nvSpPr>
        <p:spPr>
          <a:xfrm>
            <a:off x="8315547" y="1458558"/>
            <a:ext cx="3636300" cy="16278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500"/>
              <a:buFont typeface="Arial"/>
              <a:buNone/>
            </a:pPr>
            <a:r>
              <a:rPr b="1" lang="en-US" sz="1500">
                <a:solidFill>
                  <a:schemeClr val="accent1"/>
                </a:solidFill>
                <a:latin typeface="Plus Jakarta Sans"/>
                <a:ea typeface="Plus Jakarta Sans"/>
                <a:cs typeface="Plus Jakarta Sans"/>
                <a:sym typeface="Plus Jakarta Sans"/>
              </a:rPr>
              <a:t>Easy access</a:t>
            </a:r>
            <a:endParaRPr b="1" sz="1500">
              <a:solidFill>
                <a:schemeClr val="accent1"/>
              </a:solidFill>
              <a:latin typeface="Plus Jakarta Sans"/>
              <a:ea typeface="Plus Jakarta Sans"/>
              <a:cs typeface="Plus Jakarta Sans"/>
              <a:sym typeface="Plus Jakarta Sans"/>
            </a:endParaRPr>
          </a:p>
          <a:p>
            <a:pPr indent="0" lvl="0" marL="0" rtl="0" algn="ctr">
              <a:spcBef>
                <a:spcPts val="500"/>
              </a:spcBef>
              <a:spcAft>
                <a:spcPts val="0"/>
              </a:spcAft>
              <a:buClr>
                <a:srgbClr val="000000"/>
              </a:buClr>
              <a:buSzPts val="1600"/>
              <a:buFont typeface="Arial"/>
              <a:buNone/>
            </a:pPr>
            <a:r>
              <a:rPr b="1" i="1" lang="en-US" sz="1300">
                <a:solidFill>
                  <a:schemeClr val="accent3"/>
                </a:solidFill>
                <a:latin typeface="Plus Jakarta Sans"/>
                <a:ea typeface="Plus Jakarta Sans"/>
                <a:cs typeface="Plus Jakarta Sans"/>
                <a:sym typeface="Plus Jakarta Sans"/>
              </a:rPr>
              <a:t>Contact the Help Desk to add your team members to the </a:t>
            </a:r>
            <a:r>
              <a:rPr b="1" i="1" lang="en-US" sz="1300" u="sng">
                <a:solidFill>
                  <a:schemeClr val="accent1"/>
                </a:solidFill>
                <a:latin typeface="Plus Jakarta Sans"/>
                <a:ea typeface="Plus Jakarta Sans"/>
                <a:cs typeface="Plus Jakarta Sans"/>
                <a:sym typeface="Plus Jakarta Sans"/>
                <a:hlinkClick r:id="rId6">
                  <a:extLst>
                    <a:ext uri="{A12FA001-AC4F-418D-AE19-62706E023703}">
                      <ahyp:hlinkClr val="tx"/>
                    </a:ext>
                  </a:extLst>
                </a:hlinkClick>
              </a:rPr>
              <a:t>Client Support Site</a:t>
            </a:r>
            <a:r>
              <a:rPr b="1" i="1" lang="en-US" sz="1300">
                <a:solidFill>
                  <a:schemeClr val="accent3"/>
                </a:solidFill>
                <a:latin typeface="Plus Jakarta Sans"/>
                <a:ea typeface="Plus Jakarta Sans"/>
                <a:cs typeface="Plus Jakarta Sans"/>
                <a:sym typeface="Plus Jakarta Sans"/>
              </a:rPr>
              <a:t>.</a:t>
            </a:r>
            <a:endParaRPr b="1" i="1" sz="1300">
              <a:solidFill>
                <a:schemeClr val="accent1"/>
              </a:solidFill>
              <a:latin typeface="Plus Jakarta Sans"/>
              <a:ea typeface="Plus Jakarta Sans"/>
              <a:cs typeface="Plus Jakarta Sans"/>
              <a:sym typeface="Plus Jakarta Sans"/>
            </a:endParaRPr>
          </a:p>
          <a:p>
            <a:pPr indent="0" lvl="0" marL="0" rtl="0" algn="ctr">
              <a:lnSpc>
                <a:spcPct val="115000"/>
              </a:lnSpc>
              <a:spcBef>
                <a:spcPts val="1000"/>
              </a:spcBef>
              <a:spcAft>
                <a:spcPts val="0"/>
              </a:spcAft>
              <a:buClr>
                <a:srgbClr val="000000"/>
              </a:buClr>
              <a:buSzPts val="1600"/>
              <a:buFont typeface="Arial"/>
              <a:buNone/>
            </a:pPr>
            <a:r>
              <a:rPr b="1" lang="en-US" sz="1500">
                <a:solidFill>
                  <a:schemeClr val="accent3"/>
                </a:solidFill>
                <a:latin typeface="Plus Jakarta Sans"/>
                <a:ea typeface="Plus Jakarta Sans"/>
                <a:cs typeface="Plus Jakarta Sans"/>
                <a:sym typeface="Plus Jakarta Sans"/>
              </a:rPr>
              <a:t>Contact information</a:t>
            </a:r>
            <a:endParaRPr b="1" sz="15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877-932-6391</a:t>
            </a:r>
            <a:endParaRPr b="1" i="1" sz="1300">
              <a:solidFill>
                <a:schemeClr val="accent3"/>
              </a:solidFill>
              <a:latin typeface="Plus Jakarta Sans"/>
              <a:ea typeface="Plus Jakarta Sans"/>
              <a:cs typeface="Plus Jakarta Sans"/>
              <a:sym typeface="Plus Jakarta Sans"/>
            </a:endParaRPr>
          </a:p>
          <a:p>
            <a:pPr indent="0" lvl="0" marL="0" rtl="0" algn="ctr">
              <a:spcBef>
                <a:spcPts val="0"/>
              </a:spcBef>
              <a:spcAft>
                <a:spcPts val="0"/>
              </a:spcAft>
              <a:buClr>
                <a:srgbClr val="000000"/>
              </a:buClr>
              <a:buSzPts val="1600"/>
              <a:buFont typeface="Arial"/>
              <a:buNone/>
            </a:pPr>
            <a:r>
              <a:rPr lang="en-US" sz="1150">
                <a:solidFill>
                  <a:schemeClr val="accent3"/>
                </a:solidFill>
                <a:latin typeface="Plus Jakarta Sans"/>
                <a:ea typeface="Plus Jakarta Sans"/>
                <a:cs typeface="Plus Jakarta Sans"/>
                <a:sym typeface="Plus Jakarta Sans"/>
              </a:rPr>
              <a:t>help@krames.com</a:t>
            </a:r>
            <a:endParaRPr b="1" sz="1500">
              <a:solidFill>
                <a:schemeClr val="accent1"/>
              </a:solidFill>
              <a:latin typeface="Plus Jakarta Sans"/>
              <a:ea typeface="Plus Jakarta Sans"/>
              <a:cs typeface="Plus Jakarta Sans"/>
              <a:sym typeface="Plus Jakarta Sans"/>
            </a:endParaRPr>
          </a:p>
        </p:txBody>
      </p:sp>
      <p:grpSp>
        <p:nvGrpSpPr>
          <p:cNvPr id="1196" name="Google Shape;1196;p126"/>
          <p:cNvGrpSpPr/>
          <p:nvPr/>
        </p:nvGrpSpPr>
        <p:grpSpPr>
          <a:xfrm>
            <a:off x="9827386" y="823733"/>
            <a:ext cx="612622" cy="612000"/>
            <a:chOff x="10134200" y="974025"/>
            <a:chExt cx="681600" cy="612000"/>
          </a:xfrm>
        </p:grpSpPr>
        <p:sp>
          <p:nvSpPr>
            <p:cNvPr id="1197" name="Google Shape;1197;p126"/>
            <p:cNvSpPr/>
            <p:nvPr/>
          </p:nvSpPr>
          <p:spPr>
            <a:xfrm>
              <a:off x="10134200" y="974025"/>
              <a:ext cx="681600" cy="6120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198" name="Google Shape;1198;p126"/>
            <p:cNvPicPr preferRelativeResize="0"/>
            <p:nvPr/>
          </p:nvPicPr>
          <p:blipFill>
            <a:blip r:embed="rId7">
              <a:alphaModFix/>
            </a:blip>
            <a:stretch>
              <a:fillRect/>
            </a:stretch>
          </p:blipFill>
          <p:spPr>
            <a:xfrm>
              <a:off x="10259988" y="1083754"/>
              <a:ext cx="430025" cy="392531"/>
            </a:xfrm>
            <a:prstGeom prst="rect">
              <a:avLst/>
            </a:prstGeom>
            <a:noFill/>
            <a:ln>
              <a:noFill/>
            </a:ln>
          </p:spPr>
        </p:pic>
      </p:grpSp>
      <p:sp>
        <p:nvSpPr>
          <p:cNvPr id="1199" name="Google Shape;1199;p126"/>
          <p:cNvSpPr txBox="1"/>
          <p:nvPr/>
        </p:nvSpPr>
        <p:spPr>
          <a:xfrm>
            <a:off x="862025" y="5809400"/>
            <a:ext cx="6292800" cy="215400"/>
          </a:xfrm>
          <a:prstGeom prst="rect">
            <a:avLst/>
          </a:prstGeom>
          <a:noFill/>
          <a:ln>
            <a:noFill/>
          </a:ln>
        </p:spPr>
        <p:txBody>
          <a:bodyPr anchorCtr="0" anchor="t" bIns="0" lIns="0" spcFirstLastPara="1" rIns="0" wrap="square" tIns="0">
            <a:spAutoFit/>
          </a:bodyPr>
          <a:lstStyle/>
          <a:p>
            <a:pPr indent="0" lvl="0" marL="0" rtl="0" algn="ctr">
              <a:lnSpc>
                <a:spcPct val="115000"/>
              </a:lnSpc>
              <a:spcBef>
                <a:spcPts val="1000"/>
              </a:spcBef>
              <a:spcAft>
                <a:spcPts val="0"/>
              </a:spcAft>
              <a:buNone/>
            </a:pPr>
            <a:r>
              <a:rPr b="1" lang="en-US">
                <a:solidFill>
                  <a:srgbClr val="4C4C4C"/>
                </a:solidFill>
                <a:latin typeface="Plus Jakarta Sans"/>
                <a:ea typeface="Plus Jakarta Sans"/>
                <a:cs typeface="Plus Jakarta Sans"/>
                <a:sym typeface="Plus Jakarta Sans"/>
              </a:rPr>
              <a:t>Use the Toolkits to meet your marketing needs throughout the year. </a:t>
            </a:r>
            <a:endParaRPr b="1">
              <a:solidFill>
                <a:srgbClr val="4C4C4C"/>
              </a:solidFill>
              <a:latin typeface="Plus Jakarta Sans"/>
              <a:ea typeface="Plus Jakarta Sans"/>
              <a:cs typeface="Plus Jakarta Sans"/>
              <a:sym typeface="Plus Jakarta Sans"/>
            </a:endParaRPr>
          </a:p>
        </p:txBody>
      </p:sp>
      <p:pic>
        <p:nvPicPr>
          <p:cNvPr id="1200" name="Google Shape;1200;p126"/>
          <p:cNvPicPr preferRelativeResize="0"/>
          <p:nvPr/>
        </p:nvPicPr>
        <p:blipFill>
          <a:blip r:embed="rId8">
            <a:alphaModFix/>
          </a:blip>
          <a:stretch>
            <a:fillRect/>
          </a:stretch>
        </p:blipFill>
        <p:spPr>
          <a:xfrm>
            <a:off x="581500" y="2246688"/>
            <a:ext cx="6711200" cy="3266212"/>
          </a:xfrm>
          <a:prstGeom prst="rect">
            <a:avLst/>
          </a:prstGeom>
          <a:noFill/>
          <a:ln>
            <a:noFill/>
          </a:ln>
          <a:effectLst>
            <a:outerShdw blurRad="57150" rotWithShape="0" algn="bl" dir="5400000" dist="38100">
              <a:srgbClr val="000000">
                <a:alpha val="50000"/>
              </a:srgbClr>
            </a:outerShdw>
          </a:effectLst>
        </p:spPr>
      </p:pic>
      <p:sp>
        <p:nvSpPr>
          <p:cNvPr id="1201" name="Google Shape;1201;p126"/>
          <p:cNvSpPr/>
          <p:nvPr/>
        </p:nvSpPr>
        <p:spPr>
          <a:xfrm>
            <a:off x="4502150" y="2120125"/>
            <a:ext cx="1111200" cy="1011000"/>
          </a:xfrm>
          <a:prstGeom prst="roundRect">
            <a:avLst>
              <a:gd fmla="val 16667" name="adj"/>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202" name="Google Shape;1202;p126"/>
          <p:cNvGraphicFramePr/>
          <p:nvPr/>
        </p:nvGraphicFramePr>
        <p:xfrm>
          <a:off x="7463850" y="3084269"/>
          <a:ext cx="3000000" cy="3000000"/>
        </p:xfrm>
        <a:graphic>
          <a:graphicData uri="http://schemas.openxmlformats.org/drawingml/2006/table">
            <a:tbl>
              <a:tblPr>
                <a:noFill/>
                <a:tableStyleId>{33B9B00A-3D22-44D6-BBB7-56614F385DF6}</a:tableStyleId>
              </a:tblPr>
              <a:tblGrid>
                <a:gridCol w="1546800"/>
                <a:gridCol w="609850"/>
                <a:gridCol w="2483750"/>
              </a:tblGrid>
              <a:tr h="381000">
                <a:tc gridSpan="2">
                  <a:txBody>
                    <a:bodyPr/>
                    <a:lstStyle/>
                    <a:p>
                      <a:pPr indent="0" lvl="0" marL="0" rtl="0" algn="l">
                        <a:spcBef>
                          <a:spcPts val="0"/>
                        </a:spcBef>
                        <a:spcAft>
                          <a:spcPts val="0"/>
                        </a:spcAft>
                        <a:buNone/>
                      </a:pPr>
                      <a:r>
                        <a:rPr b="1" lang="en-US" sz="1200">
                          <a:solidFill>
                            <a:srgbClr val="5E5E5E"/>
                          </a:solidFill>
                          <a:latin typeface="Plus Jakarta Sans"/>
                          <a:ea typeface="Plus Jakarta Sans"/>
                          <a:cs typeface="Plus Jakarta Sans"/>
                          <a:sym typeface="Plus Jakarta Sans"/>
                        </a:rPr>
                        <a:t>Available Toolkits</a:t>
                      </a:r>
                      <a:endParaRPr b="1" sz="12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Alzheimer’s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Cancer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Breast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Cancer Prevention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Caregiving</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Children’s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COPD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Coping with Stress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Diabetes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Family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Holidays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Joints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Kidneys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Pregnancy &amp; Newborn Care</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Resolutions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Skin &amp; Sun Safety</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Healthy Vision</a:t>
                      </a:r>
                      <a:endParaRPr sz="11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c hMerge="1"/>
                <a:tc>
                  <a:txBody>
                    <a:bodyPr/>
                    <a:lstStyle/>
                    <a:p>
                      <a:pPr indent="0" lvl="0" marL="457200" rtl="0" algn="l">
                        <a:spcBef>
                          <a:spcPts val="0"/>
                        </a:spcBef>
                        <a:spcAft>
                          <a:spcPts val="0"/>
                        </a:spcAft>
                        <a:buNone/>
                      </a:pPr>
                      <a:r>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Heart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Immunizations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Liver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Living with HIV</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Lung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Memory Loss and Dementia</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Men’s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Mental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Orthopedic Health </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Preventive Care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Prostate Cancer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Sexual Health</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Smart Health Care Consumers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Smoking Cessation</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Stroke Awareness</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Symptom Checker</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Weight Management</a:t>
                      </a:r>
                      <a:endParaRPr sz="1100">
                        <a:solidFill>
                          <a:srgbClr val="5E5E5E"/>
                        </a:solidFill>
                        <a:latin typeface="Plus Jakarta Sans"/>
                        <a:ea typeface="Plus Jakarta Sans"/>
                        <a:cs typeface="Plus Jakarta Sans"/>
                        <a:sym typeface="Plus Jakarta Sans"/>
                      </a:endParaRPr>
                    </a:p>
                    <a:p>
                      <a:pPr indent="-298450" lvl="0" marL="285750" rtl="0" algn="l">
                        <a:spcBef>
                          <a:spcPts val="0"/>
                        </a:spcBef>
                        <a:spcAft>
                          <a:spcPts val="0"/>
                        </a:spcAft>
                        <a:buClr>
                          <a:srgbClr val="FF5236"/>
                        </a:buClr>
                        <a:buSzPts val="1100"/>
                        <a:buFont typeface="Plus Jakarta Sans"/>
                        <a:buChar char="●"/>
                      </a:pPr>
                      <a:r>
                        <a:rPr lang="en-US" sz="1100">
                          <a:solidFill>
                            <a:srgbClr val="5E5E5E"/>
                          </a:solidFill>
                          <a:latin typeface="Plus Jakarta Sans"/>
                          <a:ea typeface="Plus Jakarta Sans"/>
                          <a:cs typeface="Plus Jakarta Sans"/>
                          <a:sym typeface="Plus Jakarta Sans"/>
                        </a:rPr>
                        <a:t>Women’s Health</a:t>
                      </a:r>
                      <a:endParaRPr b="1" sz="1200">
                        <a:solidFill>
                          <a:srgbClr val="5E5E5E"/>
                        </a:solidFill>
                        <a:latin typeface="Plus Jakarta Sans"/>
                        <a:ea typeface="Plus Jakarta Sans"/>
                        <a:cs typeface="Plus Jakarta Sans"/>
                        <a:sym typeface="Plus Jakarta Sans"/>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alpha val="0"/>
                        </a:srgbClr>
                      </a:solidFill>
                      <a:prstDash val="solid"/>
                      <a:round/>
                      <a:headEnd len="sm" w="sm" type="none"/>
                      <a:tailEnd len="sm" w="sm" type="none"/>
                    </a:lnT>
                    <a:lnB cap="flat" cmpd="sng" w="9525">
                      <a:solidFill>
                        <a:srgbClr val="9E9E9E">
                          <a:alpha val="0"/>
                        </a:srgbClr>
                      </a:solidFill>
                      <a:prstDash val="solid"/>
                      <a:round/>
                      <a:headEnd len="sm" w="sm" type="none"/>
                      <a:tailEnd len="sm" w="sm" type="none"/>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7" name="Shape 1207"/>
        <p:cNvGrpSpPr/>
        <p:nvPr/>
      </p:nvGrpSpPr>
      <p:grpSpPr>
        <a:xfrm>
          <a:off x="0" y="0"/>
          <a:ext cx="0" cy="0"/>
          <a:chOff x="0" y="0"/>
          <a:chExt cx="0" cy="0"/>
        </a:xfrm>
      </p:grpSpPr>
      <p:pic>
        <p:nvPicPr>
          <p:cNvPr id="1208" name="Google Shape;1208;p127" title="shutterstock_384279634 (1).jpg"/>
          <p:cNvPicPr preferRelativeResize="0"/>
          <p:nvPr>
            <p:ph idx="2" type="pic"/>
          </p:nvPr>
        </p:nvPicPr>
        <p:blipFill rotWithShape="1">
          <a:blip r:embed="rId3">
            <a:alphaModFix/>
          </a:blip>
          <a:srcRect b="0" l="18271" r="18264" t="0"/>
          <a:stretch/>
        </p:blipFill>
        <p:spPr>
          <a:xfrm flipH="1">
            <a:off x="6458875" y="416100"/>
            <a:ext cx="5733300" cy="6025800"/>
          </a:xfrm>
          <a:prstGeom prst="flowChartDelay">
            <a:avLst/>
          </a:prstGeom>
        </p:spPr>
      </p:pic>
      <p:sp>
        <p:nvSpPr>
          <p:cNvPr id="1209" name="Google Shape;1209;p127"/>
          <p:cNvSpPr/>
          <p:nvPr/>
        </p:nvSpPr>
        <p:spPr>
          <a:xfrm flipH="1">
            <a:off x="6638100" y="228600"/>
            <a:ext cx="5325300" cy="5436600"/>
          </a:xfrm>
          <a:prstGeom prst="flowChartDelay">
            <a:avLst/>
          </a:prstGeom>
          <a:noFill/>
          <a:ln cap="flat" cmpd="sng" w="9525">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0" name="Google Shape;1210;p127"/>
          <p:cNvSpPr txBox="1"/>
          <p:nvPr>
            <p:ph idx="1" type="body"/>
          </p:nvPr>
        </p:nvSpPr>
        <p:spPr>
          <a:xfrm>
            <a:off x="723900" y="1395975"/>
            <a:ext cx="5447700" cy="588600"/>
          </a:xfrm>
          <a:prstGeom prst="rect">
            <a:avLst/>
          </a:prstGeom>
          <a:noFill/>
          <a:ln>
            <a:noFill/>
          </a:ln>
        </p:spPr>
        <p:txBody>
          <a:bodyPr anchorCtr="0" anchor="t" bIns="45700" lIns="0" spcFirstLastPara="1" rIns="91425" wrap="square" tIns="45700">
            <a:spAutoFit/>
          </a:bodyPr>
          <a:lstStyle/>
          <a:p>
            <a:pPr indent="0" lvl="0" marL="0" rtl="0" algn="l">
              <a:lnSpc>
                <a:spcPct val="115000"/>
              </a:lnSpc>
              <a:spcBef>
                <a:spcPts val="0"/>
              </a:spcBef>
              <a:spcAft>
                <a:spcPts val="0"/>
              </a:spcAft>
              <a:buClr>
                <a:srgbClr val="000000"/>
              </a:buClr>
              <a:buSzPts val="1200"/>
              <a:buFont typeface="Arial"/>
              <a:buNone/>
            </a:pPr>
            <a:r>
              <a:rPr lang="en-US" sz="1500">
                <a:solidFill>
                  <a:srgbClr val="4C4C4C"/>
                </a:solidFill>
                <a:latin typeface="Plus Jakarta Sans"/>
                <a:ea typeface="Plus Jakarta Sans"/>
                <a:cs typeface="Plus Jakarta Sans"/>
                <a:sym typeface="Plus Jakarta Sans"/>
              </a:rPr>
              <a:t>The posts are ready for your team to use — or you can customize them to meet your campaign messaging.</a:t>
            </a:r>
            <a:endParaRPr sz="1800">
              <a:latin typeface="Plus Jakarta Sans"/>
              <a:ea typeface="Plus Jakarta Sans"/>
              <a:cs typeface="Plus Jakarta Sans"/>
              <a:sym typeface="Plus Jakarta Sans"/>
            </a:endParaRPr>
          </a:p>
        </p:txBody>
      </p:sp>
      <p:sp>
        <p:nvSpPr>
          <p:cNvPr id="1211" name="Google Shape;1211;p127"/>
          <p:cNvSpPr txBox="1"/>
          <p:nvPr>
            <p:ph type="title"/>
          </p:nvPr>
        </p:nvSpPr>
        <p:spPr>
          <a:xfrm>
            <a:off x="723889" y="-10275"/>
            <a:ext cx="9414300" cy="1325700"/>
          </a:xfrm>
          <a:prstGeom prst="rect">
            <a:avLst/>
          </a:prstGeom>
          <a:noFill/>
          <a:ln>
            <a:noFill/>
          </a:ln>
        </p:spPr>
        <p:txBody>
          <a:bodyPr anchorCtr="0" anchor="b" bIns="45700" lIns="0" spcFirstLastPara="1" rIns="91425" wrap="square" tIns="45700">
            <a:normAutofit/>
          </a:bodyPr>
          <a:lstStyle/>
          <a:p>
            <a:pPr indent="0" lvl="0" marL="0" rtl="0" algn="l">
              <a:lnSpc>
                <a:spcPct val="90000"/>
              </a:lnSpc>
              <a:spcBef>
                <a:spcPts val="0"/>
              </a:spcBef>
              <a:spcAft>
                <a:spcPts val="0"/>
              </a:spcAft>
              <a:buSzPts val="3800"/>
              <a:buNone/>
            </a:pPr>
            <a:r>
              <a:rPr lang="en-US"/>
              <a:t>Social media posts</a:t>
            </a:r>
            <a:endParaRPr/>
          </a:p>
        </p:txBody>
      </p:sp>
      <p:sp>
        <p:nvSpPr>
          <p:cNvPr id="1212" name="Google Shape;1212;p127"/>
          <p:cNvSpPr txBox="1"/>
          <p:nvPr/>
        </p:nvSpPr>
        <p:spPr>
          <a:xfrm>
            <a:off x="723900" y="2086700"/>
            <a:ext cx="4925400" cy="4310400"/>
          </a:xfrm>
          <a:prstGeom prst="rect">
            <a:avLst/>
          </a:prstGeom>
          <a:noFill/>
          <a:ln>
            <a:noFill/>
          </a:ln>
        </p:spPr>
        <p:txBody>
          <a:bodyPr anchorCtr="0" anchor="t" bIns="0" lIns="0" spcFirstLastPara="1" rIns="0" wrap="square" tIns="0">
            <a:noAutofit/>
          </a:bodyPr>
          <a:lstStyle/>
          <a:p>
            <a:pPr indent="0" lvl="0" marL="0" rtl="0" algn="l">
              <a:lnSpc>
                <a:spcPct val="115000"/>
              </a:lnSpc>
              <a:spcBef>
                <a:spcPts val="0"/>
              </a:spcBef>
              <a:spcAft>
                <a:spcPts val="0"/>
              </a:spcAft>
              <a:buNone/>
            </a:pPr>
            <a:r>
              <a:rPr b="1" lang="en-US" sz="1800">
                <a:solidFill>
                  <a:srgbClr val="4C4C4C"/>
                </a:solidFill>
                <a:latin typeface="Plus Jakarta Sans"/>
                <a:ea typeface="Plus Jakarta Sans"/>
                <a:cs typeface="Plus Jakarta Sans"/>
                <a:sym typeface="Plus Jakarta Sans"/>
              </a:rPr>
              <a:t>Tips for a successful social media campaign</a:t>
            </a:r>
            <a:endParaRPr b="1" sz="1800">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Create your strategy with a goal, metrics, and key messages to promote.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Ensure that your campaign message reaches your target audience by using multiple channels. </a:t>
            </a:r>
            <a:endParaRPr i="0" sz="1500" u="none" cap="none" strike="noStrike">
              <a:solidFill>
                <a:srgbClr val="4C4C4C"/>
              </a:solidFill>
              <a:latin typeface="Plus Jakarta Sans"/>
              <a:ea typeface="Plus Jakarta Sans"/>
              <a:cs typeface="Plus Jakarta Sans"/>
              <a:sym typeface="Plus Jakarta Sans"/>
            </a:endParaRPr>
          </a:p>
          <a:p>
            <a:pPr indent="-209550" lvl="0" marL="228600" marR="0" rtl="0" algn="l">
              <a:lnSpc>
                <a:spcPct val="115000"/>
              </a:lnSpc>
              <a:spcBef>
                <a:spcPts val="1000"/>
              </a:spcBef>
              <a:spcAft>
                <a:spcPts val="0"/>
              </a:spcAft>
              <a:buClr>
                <a:schemeClr val="accent1"/>
              </a:buClr>
              <a:buSzPts val="15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sure your content focuses on your audience’s needs by balancing educational messages with promotional content.</a:t>
            </a:r>
            <a:endParaRPr i="0" sz="1500" u="none" cap="none" strike="noStrike">
              <a:solidFill>
                <a:srgbClr val="4C4C4C"/>
              </a:solidFill>
              <a:latin typeface="Plus Jakarta Sans"/>
              <a:ea typeface="Plus Jakarta Sans"/>
              <a:cs typeface="Plus Jakarta Sans"/>
              <a:sym typeface="Plus Jakarta Sans"/>
            </a:endParaRPr>
          </a:p>
          <a:p>
            <a:pPr indent="-215900" lvl="0" marL="228600" marR="0" rtl="0" algn="l">
              <a:lnSpc>
                <a:spcPct val="115000"/>
              </a:lnSpc>
              <a:spcBef>
                <a:spcPts val="1000"/>
              </a:spcBef>
              <a:spcAft>
                <a:spcPts val="0"/>
              </a:spcAft>
              <a:buClr>
                <a:schemeClr val="accent1"/>
              </a:buClr>
              <a:buSzPts val="1600"/>
              <a:buFont typeface="Plus Jakarta Sans"/>
              <a:buChar char="●"/>
            </a:pPr>
            <a:r>
              <a:rPr i="0" lang="en-US" sz="1500" u="none" cap="none" strike="noStrike">
                <a:solidFill>
                  <a:srgbClr val="4C4C4C"/>
                </a:solidFill>
                <a:latin typeface="Plus Jakarta Sans"/>
                <a:ea typeface="Plus Jakarta Sans"/>
                <a:cs typeface="Plus Jakarta Sans"/>
                <a:sym typeface="Plus Jakarta Sans"/>
              </a:rPr>
              <a:t>Make your campaigns trackable by including </a:t>
            </a:r>
            <a:r>
              <a:rPr lang="en-US" sz="1500">
                <a:solidFill>
                  <a:srgbClr val="4C4C4C"/>
                </a:solidFill>
                <a:latin typeface="Plus Jakarta Sans"/>
                <a:ea typeface="Plus Jakarta Sans"/>
                <a:cs typeface="Plus Jakarta Sans"/>
                <a:sym typeface="Plus Jakarta Sans"/>
              </a:rPr>
              <a:t>campaign parameters (UTM) and </a:t>
            </a:r>
            <a:r>
              <a:rPr i="0" lang="en-US" sz="1500" u="none" cap="none" strike="noStrike">
                <a:solidFill>
                  <a:srgbClr val="4C4C4C"/>
                </a:solidFill>
                <a:latin typeface="Plus Jakarta Sans"/>
                <a:ea typeface="Plus Jakarta Sans"/>
                <a:cs typeface="Plus Jakarta Sans"/>
                <a:sym typeface="Plus Jakarta Sans"/>
              </a:rPr>
              <a:t>creating a unique hashtag for each campaign.</a:t>
            </a:r>
            <a:endParaRPr i="0" sz="1500" u="none" cap="none" strike="noStrike">
              <a:solidFill>
                <a:srgbClr val="4C4C4C"/>
              </a:solidFill>
              <a:latin typeface="Plus Jakarta Sans"/>
              <a:ea typeface="Plus Jakarta Sans"/>
              <a:cs typeface="Plus Jakarta Sans"/>
              <a:sym typeface="Plus Jakarta Sans"/>
            </a:endParaRPr>
          </a:p>
          <a:p>
            <a:pPr indent="0" lvl="0" marL="0" marR="0" rtl="0" algn="l">
              <a:lnSpc>
                <a:spcPct val="115000"/>
              </a:lnSpc>
              <a:spcBef>
                <a:spcPts val="2000"/>
              </a:spcBef>
              <a:spcAft>
                <a:spcPts val="0"/>
              </a:spcAft>
              <a:buClr>
                <a:srgbClr val="000000"/>
              </a:buClr>
              <a:buSzPts val="1200"/>
              <a:buFont typeface="Arial"/>
              <a:buNone/>
            </a:pPr>
            <a:r>
              <a:rPr i="1" lang="en-US" sz="1200" u="none" cap="none" strike="noStrike">
                <a:solidFill>
                  <a:srgbClr val="4C4C4C"/>
                </a:solidFill>
                <a:latin typeface="Plus Jakarta Sans"/>
                <a:ea typeface="Plus Jakarta Sans"/>
                <a:cs typeface="Plus Jakarta Sans"/>
                <a:sym typeface="Plus Jakarta Sans"/>
              </a:rPr>
              <a:t>Throughout this Toolkit, we provide links to articles to enable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you to quickly preview the content. Make sure to replace </a:t>
            </a:r>
            <a:br>
              <a:rPr i="1" lang="en-US" sz="1200" u="none" cap="none" strike="noStrike">
                <a:solidFill>
                  <a:srgbClr val="4C4C4C"/>
                </a:solidFill>
                <a:latin typeface="Plus Jakarta Sans"/>
                <a:ea typeface="Plus Jakarta Sans"/>
                <a:cs typeface="Plus Jakarta Sans"/>
                <a:sym typeface="Plus Jakarta Sans"/>
              </a:rPr>
            </a:br>
            <a:r>
              <a:rPr i="1" lang="en-US" sz="1200" u="none" cap="none" strike="noStrike">
                <a:solidFill>
                  <a:srgbClr val="4C4C4C"/>
                </a:solidFill>
                <a:latin typeface="Plus Jakarta Sans"/>
                <a:ea typeface="Plus Jakarta Sans"/>
                <a:cs typeface="Plus Jakarta Sans"/>
                <a:sym typeface="Plus Jakarta Sans"/>
              </a:rPr>
              <a:t>“</a:t>
            </a:r>
            <a:r>
              <a:rPr i="1" lang="en-US" sz="1200">
                <a:solidFill>
                  <a:srgbClr val="4C4C4C"/>
                </a:solidFill>
                <a:latin typeface="Plus Jakarta Sans"/>
                <a:ea typeface="Plus Jakarta Sans"/>
                <a:cs typeface="Plus Jakarta Sans"/>
                <a:sym typeface="Plus Jakarta Sans"/>
              </a:rPr>
              <a:t>healthplan.crestnerhealth.com</a:t>
            </a:r>
            <a:r>
              <a:rPr i="1" lang="en-US" sz="1200" u="none" cap="none" strike="noStrike">
                <a:solidFill>
                  <a:srgbClr val="4C4C4C"/>
                </a:solidFill>
                <a:latin typeface="Plus Jakarta Sans"/>
                <a:ea typeface="Plus Jakarta Sans"/>
                <a:cs typeface="Plus Jakarta Sans"/>
                <a:sym typeface="Plus Jakarta Sans"/>
              </a:rPr>
              <a:t>” with your domain name in each link before you post it.</a:t>
            </a:r>
            <a:endParaRPr i="1" sz="1200" u="none" cap="none" strike="noStrike">
              <a:solidFill>
                <a:srgbClr val="4C4C4C"/>
              </a:solidFill>
              <a:latin typeface="Plus Jakarta Sans"/>
              <a:ea typeface="Plus Jakarta Sans"/>
              <a:cs typeface="Plus Jakarta Sans"/>
              <a:sym typeface="Plus Jakarta Sans"/>
            </a:endParaRPr>
          </a:p>
        </p:txBody>
      </p:sp>
      <p:sp>
        <p:nvSpPr>
          <p:cNvPr id="1213" name="Google Shape;1213;p127"/>
          <p:cNvSpPr/>
          <p:nvPr/>
        </p:nvSpPr>
        <p:spPr>
          <a:xfrm flipH="1">
            <a:off x="5649375" y="4530050"/>
            <a:ext cx="2290800" cy="2220900"/>
          </a:xfrm>
          <a:prstGeom prst="teardrop">
            <a:avLst>
              <a:gd fmla="val 100000" name="adj"/>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Plus Jakarta Sans Medium"/>
              <a:ea typeface="Plus Jakarta Sans Medium"/>
              <a:cs typeface="Plus Jakarta Sans Medium"/>
              <a:sym typeface="Plus Jakarta Sans Medium"/>
            </a:endParaRPr>
          </a:p>
        </p:txBody>
      </p:sp>
      <p:sp>
        <p:nvSpPr>
          <p:cNvPr id="1214" name="Google Shape;1214;p127"/>
          <p:cNvSpPr txBox="1"/>
          <p:nvPr/>
        </p:nvSpPr>
        <p:spPr>
          <a:xfrm>
            <a:off x="5789225" y="4549400"/>
            <a:ext cx="2102100" cy="1800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1000"/>
              </a:spcAft>
              <a:buNone/>
            </a:pPr>
            <a:r>
              <a:rPr b="1" lang="en-US" sz="1500">
                <a:solidFill>
                  <a:schemeClr val="lt2"/>
                </a:solidFill>
                <a:latin typeface="Plus Jakarta Sans"/>
                <a:ea typeface="Plus Jakarta Sans"/>
                <a:cs typeface="Plus Jakarta Sans"/>
                <a:sym typeface="Plus Jakarta Sans"/>
              </a:rPr>
              <a:t>Find all of the resources mentioned in this Marketing Toolkit by downloading the URL list found on the </a:t>
            </a:r>
            <a:r>
              <a:rPr b="1" lang="en-US" sz="1500" u="sng">
                <a:solidFill>
                  <a:schemeClr val="accent3"/>
                </a:solidFill>
                <a:latin typeface="Plus Jakarta Sans"/>
                <a:ea typeface="Plus Jakarta Sans"/>
                <a:cs typeface="Plus Jakarta Sans"/>
                <a:sym typeface="Plus Jakarta Sans"/>
                <a:hlinkClick r:id="rId4">
                  <a:extLst>
                    <a:ext uri="{A12FA001-AC4F-418D-AE19-62706E023703}">
                      <ahyp:hlinkClr val="tx"/>
                    </a:ext>
                  </a:extLst>
                </a:hlinkClick>
              </a:rPr>
              <a:t>Client Support Site</a:t>
            </a:r>
            <a:r>
              <a:rPr b="1" lang="en-US" sz="1500">
                <a:solidFill>
                  <a:schemeClr val="accent3"/>
                </a:solidFill>
                <a:latin typeface="Plus Jakarta Sans"/>
                <a:ea typeface="Plus Jakarta Sans"/>
                <a:cs typeface="Plus Jakarta Sans"/>
                <a:sym typeface="Plus Jakarta Sans"/>
              </a:rPr>
              <a:t> </a:t>
            </a:r>
            <a:endParaRPr b="1" sz="2000">
              <a:solidFill>
                <a:schemeClr val="accent3"/>
              </a:solidFill>
              <a:latin typeface="Plus Jakarta Sans"/>
              <a:ea typeface="Plus Jakarta Sans"/>
              <a:cs typeface="Plus Jakarta Sans"/>
              <a:sym typeface="Plus Jakarta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9" name="Shape 1219"/>
        <p:cNvGrpSpPr/>
        <p:nvPr/>
      </p:nvGrpSpPr>
      <p:grpSpPr>
        <a:xfrm>
          <a:off x="0" y="0"/>
          <a:ext cx="0" cy="0"/>
          <a:chOff x="0" y="0"/>
          <a:chExt cx="0" cy="0"/>
        </a:xfrm>
      </p:grpSpPr>
      <p:sp>
        <p:nvSpPr>
          <p:cNvPr id="1220" name="Google Shape;1220;p128"/>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1: Empowering your voice</a:t>
            </a:r>
            <a:endParaRPr/>
          </a:p>
        </p:txBody>
      </p:sp>
      <p:sp>
        <p:nvSpPr>
          <p:cNvPr id="1221" name="Google Shape;1221;p128"/>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graphicFrame>
        <p:nvGraphicFramePr>
          <p:cNvPr id="1222" name="Google Shape;1222;p128"/>
          <p:cNvGraphicFramePr/>
          <p:nvPr/>
        </p:nvGraphicFramePr>
        <p:xfrm>
          <a:off x="414288" y="647538"/>
          <a:ext cx="3000000" cy="3000000"/>
        </p:xfrm>
        <a:graphic>
          <a:graphicData uri="http://schemas.openxmlformats.org/drawingml/2006/table">
            <a:tbl>
              <a:tblPr>
                <a:noFill/>
                <a:tableStyleId>{93B6769D-5777-4950-B2FE-B0A4D397BEAB}</a:tableStyleId>
              </a:tblPr>
              <a:tblGrid>
                <a:gridCol w="3711950"/>
                <a:gridCol w="3783200"/>
                <a:gridCol w="2103500"/>
              </a:tblGrid>
              <a:tr h="45212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83402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Shared decision-making is about balance: your doctor’s expertise plus your lived experience. Discover how to bring your voice into every choice about your health.</a:t>
                      </a:r>
                      <a:endParaRPr i="1" sz="10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a:t>
                      </a:r>
                      <a:br>
                        <a:rPr lang="en-US" sz="1100" u="sng">
                          <a:solidFill>
                            <a:schemeClr val="hlink"/>
                          </a:solidFill>
                          <a:latin typeface="Plus Jakarta Sans"/>
                          <a:ea typeface="Plus Jakarta Sans"/>
                          <a:cs typeface="Plus Jakarta Sans"/>
                          <a:sym typeface="Plus Jakarta Sans"/>
                          <a:hlinkClick r:id="rId4"/>
                        </a:rPr>
                      </a:br>
                      <a:r>
                        <a:rPr lang="en-US" sz="1100" u="sng">
                          <a:solidFill>
                            <a:schemeClr val="hlink"/>
                          </a:solidFill>
                          <a:latin typeface="Plus Jakarta Sans"/>
                          <a:ea typeface="Plus Jakarta Sans"/>
                          <a:cs typeface="Plus Jakarta Sans"/>
                          <a:sym typeface="Plus Jakarta Sans"/>
                          <a:hlinkClick r:id="rId5"/>
                        </a:rPr>
                        <a:t>understanding-healthcare/how-take-part-every-</a:t>
                      </a:r>
                      <a:br>
                        <a:rPr lang="en-US" sz="1100" u="sng">
                          <a:solidFill>
                            <a:schemeClr val="hlink"/>
                          </a:solidFill>
                          <a:latin typeface="Plus Jakarta Sans"/>
                          <a:ea typeface="Plus Jakarta Sans"/>
                          <a:cs typeface="Plus Jakarta Sans"/>
                          <a:sym typeface="Plus Jakarta Sans"/>
                          <a:hlinkClick r:id="rId6"/>
                        </a:rPr>
                      </a:br>
                      <a:r>
                        <a:rPr lang="en-US" sz="1100" u="sng">
                          <a:solidFill>
                            <a:schemeClr val="hlink"/>
                          </a:solidFill>
                          <a:latin typeface="Plus Jakarta Sans"/>
                          <a:ea typeface="Plus Jakarta Sans"/>
                          <a:cs typeface="Plus Jakarta Sans"/>
                          <a:sym typeface="Plus Jakarta Sans"/>
                          <a:hlinkClick r:id="rId7"/>
                        </a:rPr>
                        <a:t>medical-decision</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Health care works best when you’re part of the team. Find out how to stay involved, get better results, and protect against medical errors.</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8"/>
                        </a:rPr>
                        <a:t>https://healthplan.crestnerhealth.com/wellness/</a:t>
                      </a:r>
                      <a:br>
                        <a:rPr lang="en-US" sz="1100" u="sng">
                          <a:solidFill>
                            <a:schemeClr val="hlink"/>
                          </a:solidFill>
                          <a:latin typeface="Plus Jakarta Sans"/>
                          <a:ea typeface="Plus Jakarta Sans"/>
                          <a:cs typeface="Plus Jakarta Sans"/>
                          <a:sym typeface="Plus Jakarta Sans"/>
                          <a:hlinkClick r:id="rId9"/>
                        </a:rPr>
                      </a:br>
                      <a:r>
                        <a:rPr lang="en-US" sz="1100" u="sng">
                          <a:solidFill>
                            <a:schemeClr val="hlink"/>
                          </a:solidFill>
                          <a:latin typeface="Plus Jakarta Sans"/>
                          <a:ea typeface="Plus Jakarta Sans"/>
                          <a:cs typeface="Plus Jakarta Sans"/>
                          <a:sym typeface="Plus Jakarta Sans"/>
                          <a:hlinkClick r:id="rId10"/>
                        </a:rPr>
                        <a:t>understanding-healthcare/protect-yourself-against-medical-errors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652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Meet the patient advocate: your insider guide to navigating health care with less stress and more support.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11"/>
                        </a:rPr>
                        <a:t>https://healthplan.crestnerhealth.com/wellness/</a:t>
                      </a:r>
                      <a:br>
                        <a:rPr lang="en-US" sz="1100" u="sng">
                          <a:solidFill>
                            <a:schemeClr val="hlink"/>
                          </a:solidFill>
                          <a:latin typeface="Plus Jakarta Sans"/>
                          <a:ea typeface="Plus Jakarta Sans"/>
                          <a:cs typeface="Plus Jakarta Sans"/>
                          <a:sym typeface="Plus Jakarta Sans"/>
                          <a:hlinkClick r:id="rId12"/>
                        </a:rPr>
                      </a:br>
                      <a:r>
                        <a:rPr lang="en-US" sz="1100" u="sng">
                          <a:solidFill>
                            <a:schemeClr val="hlink"/>
                          </a:solidFill>
                          <a:latin typeface="Plus Jakarta Sans"/>
                          <a:ea typeface="Plus Jakarta Sans"/>
                          <a:cs typeface="Plus Jakarta Sans"/>
                          <a:sym typeface="Plus Jakarta Sans"/>
                          <a:hlinkClick r:id="rId13"/>
                        </a:rPr>
                        <a:t>understanding-healthcare/health-newcomer-</a:t>
                      </a:r>
                      <a:br>
                        <a:rPr lang="en-US" sz="1100" u="sng">
                          <a:solidFill>
                            <a:schemeClr val="hlink"/>
                          </a:solidFill>
                          <a:latin typeface="Plus Jakarta Sans"/>
                          <a:ea typeface="Plus Jakarta Sans"/>
                          <a:cs typeface="Plus Jakarta Sans"/>
                          <a:sym typeface="Plus Jakarta Sans"/>
                          <a:hlinkClick r:id="rId14"/>
                        </a:rPr>
                      </a:br>
                      <a:r>
                        <a:rPr lang="en-US" sz="1100" u="sng">
                          <a:solidFill>
                            <a:schemeClr val="hlink"/>
                          </a:solidFill>
                          <a:latin typeface="Plus Jakarta Sans"/>
                          <a:ea typeface="Plus Jakarta Sans"/>
                          <a:cs typeface="Plus Jakarta Sans"/>
                          <a:sym typeface="Plus Jakarta Sans"/>
                          <a:hlinkClick r:id="rId15"/>
                        </a:rPr>
                        <a:t>patient-advocate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FFFFFF"/>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bl>
          </a:graphicData>
        </a:graphic>
      </p:graphicFrame>
      <p:pic>
        <p:nvPicPr>
          <p:cNvPr descr="A person holding a megaphone&#10;&#10;AI-generated content may be incorrect." id="1223" name="Google Shape;1223;p128"/>
          <p:cNvPicPr preferRelativeResize="0"/>
          <p:nvPr/>
        </p:nvPicPr>
        <p:blipFill>
          <a:blip r:embed="rId16">
            <a:alphaModFix/>
          </a:blip>
          <a:stretch>
            <a:fillRect/>
          </a:stretch>
        </p:blipFill>
        <p:spPr>
          <a:xfrm>
            <a:off x="7999550" y="1326706"/>
            <a:ext cx="1891800" cy="1239975"/>
          </a:xfrm>
          <a:prstGeom prst="rect">
            <a:avLst/>
          </a:prstGeom>
          <a:noFill/>
          <a:ln>
            <a:noFill/>
          </a:ln>
        </p:spPr>
      </p:pic>
      <p:pic>
        <p:nvPicPr>
          <p:cNvPr descr="A person sitting on a couch shaking hands with a doctor&#10;&#10;AI-generated content may be incorrect." id="1224" name="Google Shape;1224;p128"/>
          <p:cNvPicPr preferRelativeResize="0"/>
          <p:nvPr/>
        </p:nvPicPr>
        <p:blipFill>
          <a:blip r:embed="rId17">
            <a:alphaModFix/>
          </a:blip>
          <a:stretch>
            <a:fillRect/>
          </a:stretch>
        </p:blipFill>
        <p:spPr>
          <a:xfrm>
            <a:off x="7999550" y="3096371"/>
            <a:ext cx="1891800" cy="1253077"/>
          </a:xfrm>
          <a:prstGeom prst="rect">
            <a:avLst/>
          </a:prstGeom>
          <a:noFill/>
          <a:ln>
            <a:noFill/>
          </a:ln>
        </p:spPr>
      </p:pic>
      <p:pic>
        <p:nvPicPr>
          <p:cNvPr descr="caregiver or healthcare worker visiting senior man at home. - man talking with social worker stock pictures, royalty-free photos &amp; images" id="1225" name="Google Shape;1225;p128"/>
          <p:cNvPicPr preferRelativeResize="0"/>
          <p:nvPr/>
        </p:nvPicPr>
        <p:blipFill>
          <a:blip r:embed="rId18">
            <a:alphaModFix/>
          </a:blip>
          <a:stretch>
            <a:fillRect/>
          </a:stretch>
        </p:blipFill>
        <p:spPr>
          <a:xfrm>
            <a:off x="7999550" y="4771087"/>
            <a:ext cx="1891800" cy="1262789"/>
          </a:xfrm>
          <a:prstGeom prst="rect">
            <a:avLst/>
          </a:prstGeom>
          <a:noFill/>
          <a:ln>
            <a:noFill/>
          </a:ln>
        </p:spPr>
      </p:pic>
      <p:sp>
        <p:nvSpPr>
          <p:cNvPr id="1226" name="Google Shape;1226;p128"/>
          <p:cNvSpPr txBox="1"/>
          <p:nvPr/>
        </p:nvSpPr>
        <p:spPr>
          <a:xfrm>
            <a:off x="10023940" y="34284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27" name="Google Shape;1227;p128"/>
          <p:cNvGrpSpPr/>
          <p:nvPr/>
        </p:nvGrpSpPr>
        <p:grpSpPr>
          <a:xfrm>
            <a:off x="10728704" y="2704013"/>
            <a:ext cx="681600" cy="681600"/>
            <a:chOff x="10294125" y="2443000"/>
            <a:chExt cx="681600" cy="681600"/>
          </a:xfrm>
        </p:grpSpPr>
        <p:sp>
          <p:nvSpPr>
            <p:cNvPr id="1228" name="Google Shape;1228;p128"/>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29" name="Google Shape;1229;p128"/>
            <p:cNvPicPr preferRelativeResize="0"/>
            <p:nvPr/>
          </p:nvPicPr>
          <p:blipFill>
            <a:blip r:embed="rId19">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4" name="Shape 1234"/>
        <p:cNvGrpSpPr/>
        <p:nvPr/>
      </p:nvGrpSpPr>
      <p:grpSpPr>
        <a:xfrm>
          <a:off x="0" y="0"/>
          <a:ext cx="0" cy="0"/>
          <a:chOff x="0" y="0"/>
          <a:chExt cx="0" cy="0"/>
        </a:xfrm>
      </p:grpSpPr>
      <p:graphicFrame>
        <p:nvGraphicFramePr>
          <p:cNvPr id="1235" name="Google Shape;1235;p129"/>
          <p:cNvGraphicFramePr/>
          <p:nvPr/>
        </p:nvGraphicFramePr>
        <p:xfrm>
          <a:off x="414288" y="647538"/>
          <a:ext cx="3000000" cy="3000000"/>
        </p:xfrm>
        <a:graphic>
          <a:graphicData uri="http://schemas.openxmlformats.org/drawingml/2006/table">
            <a:tbl>
              <a:tblPr>
                <a:noFill/>
                <a:tableStyleId>{93B6769D-5777-4950-B2FE-B0A4D397BEAB}</a:tableStyleId>
              </a:tblPr>
              <a:tblGrid>
                <a:gridCol w="3964725"/>
                <a:gridCol w="3530425"/>
                <a:gridCol w="2103500"/>
              </a:tblGrid>
              <a:tr h="48690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It’s your VIP pass for better care. The patient portal puts test results, refills, and reminders right at your fingertips. Explore all the perks in this short video!</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https://healthplan.crestnerhealth.com/wellness/healthy-living/what-patient-portal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a:t>
                      </a:r>
                      <a:endParaRPr b="1" sz="1100">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https://healthplan.crestnerhealth.com/wellness/healthy-living/what-patient-portal?language_content_entity=es</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361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PHR: three little letters that make your life a whole lot easier. It’s time to ditch the junk drawer of medical paperwork and build your personal health record.</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5"/>
                        </a:rPr>
                        <a:t>https://healthplan.crestnerhealth.com/wellness/understanding-healthcare/maintaining-your-personal-health-record</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bl>
          </a:graphicData>
        </a:graphic>
      </p:graphicFrame>
      <p:sp>
        <p:nvSpPr>
          <p:cNvPr id="1236" name="Google Shape;1236;p129"/>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2: Managing care and information</a:t>
            </a:r>
            <a:endParaRPr/>
          </a:p>
        </p:txBody>
      </p:sp>
      <p:sp>
        <p:nvSpPr>
          <p:cNvPr id="1237" name="Google Shape;1237;p129"/>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close-up of a senior woman ordering medicines online using a mobile app - prescription refill stock pictures, royalty-free photos &amp; images" id="1238" name="Google Shape;1238;p129"/>
          <p:cNvPicPr preferRelativeResize="0"/>
          <p:nvPr/>
        </p:nvPicPr>
        <p:blipFill>
          <a:blip r:embed="rId6">
            <a:alphaModFix/>
          </a:blip>
          <a:stretch>
            <a:fillRect/>
          </a:stretch>
        </p:blipFill>
        <p:spPr>
          <a:xfrm>
            <a:off x="7983200" y="1296440"/>
            <a:ext cx="1973600" cy="1314109"/>
          </a:xfrm>
          <a:prstGeom prst="rect">
            <a:avLst/>
          </a:prstGeom>
          <a:noFill/>
          <a:ln>
            <a:noFill/>
          </a:ln>
        </p:spPr>
      </p:pic>
      <p:pic>
        <p:nvPicPr>
          <p:cNvPr descr="Young Couple Calculating Their Finances On A Digital Tablet In The Living Room" id="1239" name="Google Shape;1239;p129"/>
          <p:cNvPicPr preferRelativeResize="0"/>
          <p:nvPr/>
        </p:nvPicPr>
        <p:blipFill>
          <a:blip r:embed="rId7">
            <a:alphaModFix/>
          </a:blip>
          <a:stretch>
            <a:fillRect/>
          </a:stretch>
        </p:blipFill>
        <p:spPr>
          <a:xfrm>
            <a:off x="7983200" y="3056087"/>
            <a:ext cx="1973600" cy="1315740"/>
          </a:xfrm>
          <a:prstGeom prst="rect">
            <a:avLst/>
          </a:prstGeom>
          <a:noFill/>
          <a:ln>
            <a:noFill/>
          </a:ln>
        </p:spPr>
      </p:pic>
      <p:sp>
        <p:nvSpPr>
          <p:cNvPr id="1240" name="Google Shape;1240;p129"/>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41" name="Google Shape;1241;p129"/>
          <p:cNvGrpSpPr/>
          <p:nvPr/>
        </p:nvGrpSpPr>
        <p:grpSpPr>
          <a:xfrm>
            <a:off x="10752600" y="2730513"/>
            <a:ext cx="681600" cy="681600"/>
            <a:chOff x="10294125" y="1691525"/>
            <a:chExt cx="681600" cy="681600"/>
          </a:xfrm>
        </p:grpSpPr>
        <p:sp>
          <p:nvSpPr>
            <p:cNvPr id="1242" name="Google Shape;1242;p129"/>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43" name="Google Shape;1243;p129"/>
            <p:cNvPicPr preferRelativeResize="0"/>
            <p:nvPr/>
          </p:nvPicPr>
          <p:blipFill>
            <a:blip r:embed="rId8">
              <a:alphaModFix/>
            </a:blip>
            <a:stretch>
              <a:fillRect/>
            </a:stretch>
          </p:blipFill>
          <p:spPr>
            <a:xfrm>
              <a:off x="10419913" y="1813734"/>
              <a:ext cx="430025" cy="437175"/>
            </a:xfrm>
            <a:prstGeom prst="rect">
              <a:avLst/>
            </a:prstGeom>
            <a:noFill/>
            <a:ln>
              <a:noFill/>
            </a:ln>
          </p:spPr>
        </p:pic>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8" name="Shape 1248"/>
        <p:cNvGrpSpPr/>
        <p:nvPr/>
      </p:nvGrpSpPr>
      <p:grpSpPr>
        <a:xfrm>
          <a:off x="0" y="0"/>
          <a:ext cx="0" cy="0"/>
          <a:chOff x="0" y="0"/>
          <a:chExt cx="0" cy="0"/>
        </a:xfrm>
      </p:grpSpPr>
      <p:graphicFrame>
        <p:nvGraphicFramePr>
          <p:cNvPr id="1249" name="Google Shape;1249;p130"/>
          <p:cNvGraphicFramePr/>
          <p:nvPr/>
        </p:nvGraphicFramePr>
        <p:xfrm>
          <a:off x="414288" y="647538"/>
          <a:ext cx="3000000" cy="3000000"/>
        </p:xfrm>
        <a:graphic>
          <a:graphicData uri="http://schemas.openxmlformats.org/drawingml/2006/table">
            <a:tbl>
              <a:tblPr>
                <a:noFill/>
                <a:tableStyleId>{93B6769D-5777-4950-B2FE-B0A4D397BEAB}</a:tableStyleId>
              </a:tblPr>
              <a:tblGrid>
                <a:gridCol w="3964725"/>
                <a:gridCol w="3530425"/>
                <a:gridCol w="2103500"/>
              </a:tblGrid>
              <a:tr h="614650">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805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Nobody hands you a “how-to” manual for health care … until now. Check out these practical solutions to common hurdles patients face.</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https://healthplan.crestnerhealth.com/wellness/understanding-healthcare/how-be-wise-healthcare-consumer</a:t>
                      </a:r>
                      <a:r>
                        <a:rPr lang="en-US" sz="1100">
                          <a:solidFill>
                            <a:schemeClr val="accent3"/>
                          </a:solidFill>
                          <a:latin typeface="Plus Jakarta Sans"/>
                          <a:ea typeface="Plus Jakarta Sans"/>
                          <a:cs typeface="Plus Jakarta Sans"/>
                          <a:sym typeface="Plus Jakarta Sans"/>
                        </a:rPr>
                        <a:t> </a:t>
                      </a:r>
                      <a:endParaRPr sz="1100">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675275">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From learning how to work better with your provider to understanding your insurance, being a savvy health care user can save stress, time, and money. Use these tips to get the best value for your dollar.</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https://healthplan.crestnerhealth.com/wellness/understanding-healthcare/how-be-well-</a:t>
                      </a:r>
                      <a:br>
                        <a:rPr lang="en-US" sz="1100" u="sng">
                          <a:solidFill>
                            <a:schemeClr val="hlink"/>
                          </a:solidFill>
                          <a:latin typeface="Plus Jakarta Sans"/>
                          <a:ea typeface="Plus Jakarta Sans"/>
                          <a:cs typeface="Plus Jakarta Sans"/>
                          <a:sym typeface="Plus Jakarta Sans"/>
                          <a:hlinkClick r:id="rId5"/>
                        </a:rPr>
                      </a:br>
                      <a:r>
                        <a:rPr lang="en-US" sz="1100" u="sng">
                          <a:solidFill>
                            <a:schemeClr val="hlink"/>
                          </a:solidFill>
                          <a:latin typeface="Plus Jakarta Sans"/>
                          <a:ea typeface="Plus Jakarta Sans"/>
                          <a:cs typeface="Plus Jakarta Sans"/>
                          <a:sym typeface="Plus Jakarta Sans"/>
                          <a:hlinkClick r:id="rId6"/>
                        </a:rPr>
                        <a:t>informed-healthcare-user</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52245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Not all medical advice deserves a follow. Here’s how to cut through the clutter and focus on what really helps your health.</a:t>
                      </a:r>
                      <a:endParaRPr sz="1100">
                        <a:latin typeface="Plus Jakarta Sans"/>
                        <a:ea typeface="Plus Jakarta Sans"/>
                        <a:cs typeface="Plus Jakarta Sans"/>
                        <a:sym typeface="Plus Jakarta Sans"/>
                      </a:endParaRPr>
                    </a:p>
                    <a:p>
                      <a:pPr indent="0" lvl="0" marL="0" rtl="0" algn="l">
                        <a:spcBef>
                          <a:spcPts val="0"/>
                        </a:spcBef>
                        <a:spcAft>
                          <a:spcPts val="0"/>
                        </a:spcAft>
                        <a:buNone/>
                      </a:pPr>
                      <a:r>
                        <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7"/>
                        </a:rPr>
                        <a:t>https://healthplan.crestnerhealth.com/wellness/understanding-healthcare/making-sense-</a:t>
                      </a:r>
                      <a:br>
                        <a:rPr lang="en-US" sz="1100" u="sng">
                          <a:solidFill>
                            <a:schemeClr val="hlink"/>
                          </a:solidFill>
                          <a:latin typeface="Plus Jakarta Sans"/>
                          <a:ea typeface="Plus Jakarta Sans"/>
                          <a:cs typeface="Plus Jakarta Sans"/>
                          <a:sym typeface="Plus Jakarta Sans"/>
                          <a:hlinkClick r:id="rId8"/>
                        </a:rPr>
                      </a:br>
                      <a:r>
                        <a:rPr lang="en-US" sz="1100" u="sng">
                          <a:solidFill>
                            <a:schemeClr val="hlink"/>
                          </a:solidFill>
                          <a:latin typeface="Plus Jakarta Sans"/>
                          <a:ea typeface="Plus Jakarta Sans"/>
                          <a:cs typeface="Plus Jakarta Sans"/>
                          <a:sym typeface="Plus Jakarta Sans"/>
                          <a:hlinkClick r:id="rId9"/>
                        </a:rPr>
                        <a:t>medical-advice</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1250" name="Google Shape;1250;p130"/>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3: Confident care decisions</a:t>
            </a:r>
            <a:endParaRPr/>
          </a:p>
        </p:txBody>
      </p:sp>
      <p:sp>
        <p:nvSpPr>
          <p:cNvPr id="1251" name="Google Shape;1251;p130"/>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A clipboard with a checklist and icons&#10;&#10;AI-generated content may be incorrect." id="1252" name="Google Shape;1252;p130"/>
          <p:cNvPicPr preferRelativeResize="0"/>
          <p:nvPr/>
        </p:nvPicPr>
        <p:blipFill>
          <a:blip r:embed="rId10">
            <a:alphaModFix/>
          </a:blip>
          <a:stretch>
            <a:fillRect/>
          </a:stretch>
        </p:blipFill>
        <p:spPr>
          <a:xfrm>
            <a:off x="8186375" y="1383325"/>
            <a:ext cx="1521950" cy="1551100"/>
          </a:xfrm>
          <a:prstGeom prst="rect">
            <a:avLst/>
          </a:prstGeom>
          <a:noFill/>
          <a:ln>
            <a:noFill/>
          </a:ln>
        </p:spPr>
      </p:pic>
      <p:pic>
        <p:nvPicPr>
          <p:cNvPr descr="A group of people hiking in the woods&#10;&#10;AI-generated content may be incorrect." id="1253" name="Google Shape;1253;p130"/>
          <p:cNvPicPr preferRelativeResize="0"/>
          <p:nvPr/>
        </p:nvPicPr>
        <p:blipFill>
          <a:blip r:embed="rId11">
            <a:alphaModFix/>
          </a:blip>
          <a:stretch>
            <a:fillRect/>
          </a:stretch>
        </p:blipFill>
        <p:spPr>
          <a:xfrm>
            <a:off x="8003313" y="3239231"/>
            <a:ext cx="1888071" cy="1262100"/>
          </a:xfrm>
          <a:prstGeom prst="rect">
            <a:avLst/>
          </a:prstGeom>
          <a:noFill/>
          <a:ln>
            <a:noFill/>
          </a:ln>
        </p:spPr>
      </p:pic>
      <p:pic>
        <p:nvPicPr>
          <p:cNvPr descr="A person sitting on a mat looking at his phone&#10;&#10;AI-generated content may be incorrect." id="1254" name="Google Shape;1254;p130"/>
          <p:cNvPicPr preferRelativeResize="0"/>
          <p:nvPr/>
        </p:nvPicPr>
        <p:blipFill>
          <a:blip r:embed="rId12">
            <a:alphaModFix/>
          </a:blip>
          <a:stretch>
            <a:fillRect/>
          </a:stretch>
        </p:blipFill>
        <p:spPr>
          <a:xfrm>
            <a:off x="8003325" y="4896369"/>
            <a:ext cx="1888050" cy="1247281"/>
          </a:xfrm>
          <a:prstGeom prst="rect">
            <a:avLst/>
          </a:prstGeom>
          <a:noFill/>
          <a:ln>
            <a:noFill/>
          </a:ln>
        </p:spPr>
      </p:pic>
      <p:sp>
        <p:nvSpPr>
          <p:cNvPr id="1255" name="Google Shape;1255;p130"/>
          <p:cNvSpPr txBox="1"/>
          <p:nvPr/>
        </p:nvSpPr>
        <p:spPr>
          <a:xfrm>
            <a:off x="10023940" y="3428400"/>
            <a:ext cx="2072400" cy="1477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Make sure to replace “healthplan.</a:t>
            </a:r>
            <a:br>
              <a:rPr b="1" lang="en-US">
                <a:solidFill>
                  <a:schemeClr val="accent3"/>
                </a:solidFill>
                <a:latin typeface="Plus Jakarta Sans"/>
                <a:ea typeface="Plus Jakarta Sans"/>
                <a:cs typeface="Plus Jakarta Sans"/>
                <a:sym typeface="Plus Jakarta Sans"/>
              </a:rPr>
            </a:br>
            <a:r>
              <a:rPr b="1" lang="en-US">
                <a:solidFill>
                  <a:schemeClr val="accent3"/>
                </a:solidFill>
                <a:latin typeface="Plus Jakarta Sans"/>
                <a:ea typeface="Plus Jakarta Sans"/>
                <a:cs typeface="Plus Jakarta Sans"/>
                <a:sym typeface="Plus Jakarta Sans"/>
              </a:rPr>
              <a:t>crestnerhealth.com” with your domain name in each link before you post it.</a:t>
            </a:r>
            <a:r>
              <a:rPr b="1" lang="en-US">
                <a:solidFill>
                  <a:schemeClr val="accent3"/>
                </a:solidFill>
                <a:latin typeface="Plus Jakarta Sans"/>
                <a:ea typeface="Plus Jakarta Sans"/>
                <a:cs typeface="Plus Jakarta Sans"/>
                <a:sym typeface="Plus Jakarta Sans"/>
              </a:rPr>
              <a:t> </a:t>
            </a:r>
            <a:endParaRPr b="1">
              <a:solidFill>
                <a:schemeClr val="accent3"/>
              </a:solidFill>
              <a:latin typeface="Plus Jakarta Sans"/>
              <a:ea typeface="Plus Jakarta Sans"/>
              <a:cs typeface="Plus Jakarta Sans"/>
              <a:sym typeface="Plus Jakarta Sans"/>
            </a:endParaRPr>
          </a:p>
        </p:txBody>
      </p:sp>
      <p:grpSp>
        <p:nvGrpSpPr>
          <p:cNvPr id="1256" name="Google Shape;1256;p130"/>
          <p:cNvGrpSpPr/>
          <p:nvPr/>
        </p:nvGrpSpPr>
        <p:grpSpPr>
          <a:xfrm>
            <a:off x="10728704" y="2704013"/>
            <a:ext cx="681600" cy="681600"/>
            <a:chOff x="10294125" y="2443000"/>
            <a:chExt cx="681600" cy="681600"/>
          </a:xfrm>
        </p:grpSpPr>
        <p:sp>
          <p:nvSpPr>
            <p:cNvPr id="1257" name="Google Shape;1257;p130"/>
            <p:cNvSpPr/>
            <p:nvPr/>
          </p:nvSpPr>
          <p:spPr>
            <a:xfrm>
              <a:off x="10294125" y="2443000"/>
              <a:ext cx="681600" cy="6816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58" name="Google Shape;1258;p130"/>
            <p:cNvPicPr preferRelativeResize="0"/>
            <p:nvPr/>
          </p:nvPicPr>
          <p:blipFill>
            <a:blip r:embed="rId13">
              <a:alphaModFix/>
            </a:blip>
            <a:stretch>
              <a:fillRect/>
            </a:stretch>
          </p:blipFill>
          <p:spPr>
            <a:xfrm>
              <a:off x="10401437" y="2562524"/>
              <a:ext cx="466975" cy="442550"/>
            </a:xfrm>
            <a:prstGeom prst="rect">
              <a:avLst/>
            </a:prstGeom>
            <a:noFill/>
            <a:ln>
              <a:noFill/>
            </a:ln>
          </p:spPr>
        </p:pic>
      </p:gr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3" name="Shape 1263"/>
        <p:cNvGrpSpPr/>
        <p:nvPr/>
      </p:nvGrpSpPr>
      <p:grpSpPr>
        <a:xfrm>
          <a:off x="0" y="0"/>
          <a:ext cx="0" cy="0"/>
          <a:chOff x="0" y="0"/>
          <a:chExt cx="0" cy="0"/>
        </a:xfrm>
      </p:grpSpPr>
      <p:graphicFrame>
        <p:nvGraphicFramePr>
          <p:cNvPr id="1264" name="Google Shape;1264;p131"/>
          <p:cNvGraphicFramePr/>
          <p:nvPr/>
        </p:nvGraphicFramePr>
        <p:xfrm>
          <a:off x="414288" y="647538"/>
          <a:ext cx="3000000" cy="3000000"/>
        </p:xfrm>
        <a:graphic>
          <a:graphicData uri="http://schemas.openxmlformats.org/drawingml/2006/table">
            <a:tbl>
              <a:tblPr>
                <a:noFill/>
                <a:tableStyleId>{93B6769D-5777-4950-B2FE-B0A4D397BEAB}</a:tableStyleId>
              </a:tblPr>
              <a:tblGrid>
                <a:gridCol w="3964725"/>
                <a:gridCol w="3530425"/>
                <a:gridCol w="2103500"/>
              </a:tblGrid>
              <a:tr h="482975">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Messaging suggestion</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Content URL</a:t>
                      </a:r>
                      <a:endParaRPr b="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rgbClr val="132D77"/>
                    </a:solidFill>
                  </a:tcPr>
                </a:tc>
                <a:tc>
                  <a:txBody>
                    <a:bodyPr/>
                    <a:lstStyle/>
                    <a:p>
                      <a:pPr indent="0" lvl="0" marL="0" marR="0" rtl="0" algn="l">
                        <a:lnSpc>
                          <a:spcPct val="100000"/>
                        </a:lnSpc>
                        <a:spcBef>
                          <a:spcPts val="0"/>
                        </a:spcBef>
                        <a:spcAft>
                          <a:spcPts val="0"/>
                        </a:spcAft>
                        <a:buClr>
                          <a:srgbClr val="000000"/>
                        </a:buClr>
                        <a:buSzPts val="1100"/>
                        <a:buFont typeface="Arial"/>
                        <a:buNone/>
                      </a:pPr>
                      <a:r>
                        <a:rPr b="1" lang="en-US" u="none" cap="none" strike="noStrike">
                          <a:solidFill>
                            <a:srgbClr val="FFFFFF"/>
                          </a:solidFill>
                          <a:latin typeface="Plus Jakarta Sans"/>
                          <a:ea typeface="Plus Jakarta Sans"/>
                          <a:cs typeface="Plus Jakarta Sans"/>
                          <a:sym typeface="Plus Jakarta Sans"/>
                        </a:rPr>
                        <a:t>Suggested </a:t>
                      </a:r>
                      <a:r>
                        <a:rPr b="1" lang="en-US">
                          <a:solidFill>
                            <a:srgbClr val="FFFFFF"/>
                          </a:solidFill>
                          <a:latin typeface="Plus Jakarta Sans"/>
                          <a:ea typeface="Plus Jakarta Sans"/>
                          <a:cs typeface="Plus Jakarta Sans"/>
                          <a:sym typeface="Plus Jakarta Sans"/>
                        </a:rPr>
                        <a:t>i</a:t>
                      </a:r>
                      <a:r>
                        <a:rPr b="1" lang="en-US" u="none" cap="none" strike="noStrike">
                          <a:solidFill>
                            <a:srgbClr val="FFFFFF"/>
                          </a:solidFill>
                          <a:latin typeface="Plus Jakarta Sans"/>
                          <a:ea typeface="Plus Jakarta Sans"/>
                          <a:cs typeface="Plus Jakarta Sans"/>
                          <a:sym typeface="Plus Jakarta Sans"/>
                        </a:rPr>
                        <a:t>mage*</a:t>
                      </a:r>
                      <a:endParaRPr i="1" u="none" cap="none" strike="noStrike">
                        <a:solidFill>
                          <a:srgbClr val="FFFFFF"/>
                        </a:solidFill>
                        <a:latin typeface="Plus Jakarta Sans"/>
                        <a:ea typeface="Plus Jakarta Sans"/>
                        <a:cs typeface="Plus Jakarta Sans"/>
                        <a:sym typeface="Plus Jakarta Sans"/>
                      </a:endParaRPr>
                    </a:p>
                  </a:txBody>
                  <a:tcPr marT="91425" marB="91425" marR="137150" marL="137150" anchor="ctr">
                    <a:lnL cap="flat" cmpd="sng" w="9525">
                      <a:solidFill>
                        <a:srgbClr val="FFFFFF"/>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132D77"/>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Picking a hospital shouldn’t feel like eeny, meeny, miny, moe. Use our list of must-ask questions to narrow your choices and find the best fit.</a:t>
                      </a:r>
                      <a:endParaRPr i="1"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3"/>
                        </a:rPr>
                        <a:t>https://healthplan.crestnerhealth.com/wellness/understanding-healthcare/choosing-hospital</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u="none" cap="none" strike="noStrike">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FFFFF"/>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Sticker shock at the hospital? Here’s how to trim costs without cutting corners on care.</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4"/>
                        </a:rPr>
                        <a:t>https://healthplan.crestnerhealth.com/wellness/understanding-healthcare/how-cut-your-</a:t>
                      </a:r>
                      <a:br>
                        <a:rPr lang="en-US" sz="1100" u="sng">
                          <a:solidFill>
                            <a:schemeClr val="hlink"/>
                          </a:solidFill>
                          <a:latin typeface="Plus Jakarta Sans"/>
                          <a:ea typeface="Plus Jakarta Sans"/>
                          <a:cs typeface="Plus Jakarta Sans"/>
                          <a:sym typeface="Plus Jakarta Sans"/>
                          <a:hlinkClick r:id="rId5"/>
                        </a:rPr>
                      </a:br>
                      <a:r>
                        <a:rPr lang="en-US" sz="1100" u="sng">
                          <a:solidFill>
                            <a:schemeClr val="hlink"/>
                          </a:solidFill>
                          <a:latin typeface="Plus Jakarta Sans"/>
                          <a:ea typeface="Plus Jakarta Sans"/>
                          <a:cs typeface="Plus Jakarta Sans"/>
                          <a:sym typeface="Plus Jakarta Sans"/>
                          <a:hlinkClick r:id="rId6"/>
                        </a:rPr>
                        <a:t>hospital-bills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1"/>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rgbClr val="F7F5EB"/>
                    </a:solidFill>
                  </a:tcPr>
                </a:tc>
              </a:tr>
              <a:tr h="1722200">
                <a:tc>
                  <a:txBody>
                    <a:bodyPr/>
                    <a:lstStyle/>
                    <a:p>
                      <a:pPr indent="0" lvl="0" marL="0" rtl="0" algn="l">
                        <a:spcBef>
                          <a:spcPts val="0"/>
                        </a:spcBef>
                        <a:spcAft>
                          <a:spcPts val="0"/>
                        </a:spcAft>
                        <a:buNone/>
                      </a:pPr>
                      <a:r>
                        <a:rPr lang="en-US" sz="1100">
                          <a:latin typeface="Plus Jakarta Sans"/>
                          <a:ea typeface="Plus Jakarta Sans"/>
                          <a:cs typeface="Plus Jakarta Sans"/>
                          <a:sym typeface="Plus Jakarta Sans"/>
                        </a:rPr>
                        <a:t>Gown? Check. Consent forms? Check. Insurance? Double check. This handy list keeps surgery prep simple so you can focus on your recovery instead of the fine print</a:t>
                      </a:r>
                      <a:r>
                        <a:rPr lang="en-US" sz="1200">
                          <a:latin typeface="Times New Roman"/>
                          <a:ea typeface="Times New Roman"/>
                          <a:cs typeface="Times New Roman"/>
                          <a:sym typeface="Times New Roman"/>
                        </a:rPr>
                        <a:t>.</a:t>
                      </a:r>
                      <a:endParaRPr sz="1100">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English: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7"/>
                        </a:rPr>
                        <a:t>https://healthplan.crestnerhealth.com/surgery/management/checklist-surgeryconsent-formsinsurance-information</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b="1" lang="en-US" sz="1100">
                          <a:solidFill>
                            <a:schemeClr val="accent3"/>
                          </a:solidFill>
                          <a:latin typeface="Plus Jakarta Sans"/>
                          <a:ea typeface="Plus Jakarta Sans"/>
                          <a:cs typeface="Plus Jakarta Sans"/>
                          <a:sym typeface="Plus Jakarta Sans"/>
                        </a:rPr>
                        <a:t>Spanish: </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p>
                      <a:pPr indent="0" lvl="0" marL="0" rtl="0" algn="l">
                        <a:spcBef>
                          <a:spcPts val="0"/>
                        </a:spcBef>
                        <a:spcAft>
                          <a:spcPts val="0"/>
                        </a:spcAft>
                        <a:buNone/>
                      </a:pPr>
                      <a:r>
                        <a:rPr lang="en-US" sz="1100" u="sng">
                          <a:solidFill>
                            <a:schemeClr val="hlink"/>
                          </a:solidFill>
                          <a:latin typeface="Plus Jakarta Sans"/>
                          <a:ea typeface="Plus Jakarta Sans"/>
                          <a:cs typeface="Plus Jakarta Sans"/>
                          <a:sym typeface="Plus Jakarta Sans"/>
                          <a:hlinkClick r:id="rId8"/>
                        </a:rPr>
                        <a:t>https://healthplan.crestnerhealth.com/surgery/management/checklist-surgeryconsent-formsinsurance-information?language_content_entity=es</a:t>
                      </a:r>
                      <a:r>
                        <a:rPr lang="en-US" sz="1100" u="sng">
                          <a:solidFill>
                            <a:schemeClr val="accent3"/>
                          </a:solidFill>
                          <a:latin typeface="Plus Jakarta Sans"/>
                          <a:ea typeface="Plus Jakarta Sans"/>
                          <a:cs typeface="Plus Jakarta Sans"/>
                          <a:sym typeface="Plus Jakarta Sans"/>
                        </a:rPr>
                        <a:t> </a:t>
                      </a:r>
                      <a:endParaRPr sz="1100" u="sng">
                        <a:solidFill>
                          <a:schemeClr val="accent3"/>
                        </a:solidFill>
                        <a:latin typeface="Plus Jakarta Sans"/>
                        <a:ea typeface="Plus Jakarta Sans"/>
                        <a:cs typeface="Plus Jakarta Sans"/>
                        <a:sym typeface="Plus Jakarta Sans"/>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087AB0">
                          <a:alpha val="0"/>
                        </a:srgbClr>
                      </a:solidFill>
                      <a:prstDash val="solid"/>
                      <a:round/>
                      <a:headEnd len="sm" w="sm" type="none"/>
                      <a:tailEnd len="sm" w="sm" type="none"/>
                    </a:lnR>
                    <a:lnT cap="flat" cmpd="sng" w="9525">
                      <a:solidFill>
                        <a:srgbClr val="087AB0">
                          <a:alpha val="0"/>
                        </a:srgbClr>
                      </a:solidFill>
                      <a:prstDash val="solid"/>
                      <a:round/>
                      <a:headEnd len="sm" w="sm" type="none"/>
                      <a:tailEnd len="sm" w="sm" type="none"/>
                    </a:lnT>
                    <a:lnB cap="flat" cmpd="sng" w="9525">
                      <a:solidFill>
                        <a:srgbClr val="087AB0">
                          <a:alpha val="0"/>
                        </a:srgbClr>
                      </a:solidFill>
                      <a:prstDash val="solid"/>
                      <a:round/>
                      <a:headEnd len="sm" w="sm" type="none"/>
                      <a:tailEnd len="sm" w="sm" type="none"/>
                    </a:lnB>
                    <a:solidFill>
                      <a:schemeClr val="lt2"/>
                    </a:solidFill>
                  </a:tcPr>
                </a:tc>
                <a:tc>
                  <a:txBody>
                    <a:bodyPr/>
                    <a:lstStyle/>
                    <a:p>
                      <a:pPr indent="0" lvl="0" marL="0" marR="0" rtl="0" algn="l">
                        <a:lnSpc>
                          <a:spcPct val="100000"/>
                        </a:lnSpc>
                        <a:spcBef>
                          <a:spcPts val="0"/>
                        </a:spcBef>
                        <a:spcAft>
                          <a:spcPts val="0"/>
                        </a:spcAft>
                        <a:buNone/>
                      </a:pPr>
                      <a:r>
                        <a:t/>
                      </a:r>
                      <a:endParaRPr sz="1000">
                        <a:latin typeface="Century Gothic"/>
                        <a:ea typeface="Century Gothic"/>
                        <a:cs typeface="Century Gothic"/>
                        <a:sym typeface="Century Gothic"/>
                      </a:endParaRPr>
                    </a:p>
                  </a:txBody>
                  <a:tcPr marT="137150" marB="137150" marR="137150" marL="137150" anchor="ctr">
                    <a:lnL cap="flat" cmpd="sng" w="9525">
                      <a:solidFill>
                        <a:srgbClr val="087AB0">
                          <a:alpha val="0"/>
                        </a:srgbClr>
                      </a:solidFill>
                      <a:prstDash val="solid"/>
                      <a:round/>
                      <a:headEnd len="sm" w="sm" type="none"/>
                      <a:tailEnd len="sm" w="sm" type="none"/>
                    </a:lnL>
                    <a:lnR cap="flat" cmpd="sng" w="9525">
                      <a:solidFill>
                        <a:srgbClr val="FFFFFF"/>
                      </a:solidFill>
                      <a:prstDash val="solid"/>
                      <a:round/>
                      <a:headEnd len="sm" w="sm" type="none"/>
                      <a:tailEnd len="sm" w="sm" type="none"/>
                    </a:lnR>
                    <a:lnT cap="flat" cmpd="sng" w="9525">
                      <a:solidFill>
                        <a:srgbClr val="FFFFFF"/>
                      </a:solidFill>
                      <a:prstDash val="solid"/>
                      <a:round/>
                      <a:headEnd len="sm" w="sm" type="none"/>
                      <a:tailEnd len="sm" w="sm" type="none"/>
                    </a:lnT>
                    <a:lnB cap="flat" cmpd="sng" w="9525">
                      <a:solidFill>
                        <a:srgbClr val="FFFFFF"/>
                      </a:solidFill>
                      <a:prstDash val="solid"/>
                      <a:round/>
                      <a:headEnd len="sm" w="sm" type="none"/>
                      <a:tailEnd len="sm" w="sm" type="none"/>
                    </a:lnB>
                    <a:solidFill>
                      <a:schemeClr val="lt2"/>
                    </a:solidFill>
                  </a:tcPr>
                </a:tc>
              </a:tr>
            </a:tbl>
          </a:graphicData>
        </a:graphic>
      </p:graphicFrame>
      <p:sp>
        <p:nvSpPr>
          <p:cNvPr id="1265" name="Google Shape;1265;p131"/>
          <p:cNvSpPr txBox="1"/>
          <p:nvPr>
            <p:ph type="title"/>
          </p:nvPr>
        </p:nvSpPr>
        <p:spPr>
          <a:xfrm>
            <a:off x="414300" y="-34050"/>
            <a:ext cx="10927500" cy="681600"/>
          </a:xfrm>
          <a:prstGeom prst="rect">
            <a:avLst/>
          </a:prstGeom>
        </p:spPr>
        <p:txBody>
          <a:bodyPr anchorCtr="0" anchor="b" bIns="45700" lIns="0" spcFirstLastPara="1" rIns="91425" wrap="square" tIns="45700">
            <a:normAutofit/>
          </a:bodyPr>
          <a:lstStyle/>
          <a:p>
            <a:pPr indent="0" lvl="0" marL="0" rtl="0" algn="l">
              <a:spcBef>
                <a:spcPts val="0"/>
              </a:spcBef>
              <a:spcAft>
                <a:spcPts val="0"/>
              </a:spcAft>
              <a:buNone/>
            </a:pPr>
            <a:r>
              <a:rPr lang="en-US"/>
              <a:t>Theme 4: Navigating hospital experiences</a:t>
            </a:r>
            <a:endParaRPr/>
          </a:p>
        </p:txBody>
      </p:sp>
      <p:sp>
        <p:nvSpPr>
          <p:cNvPr id="1266" name="Google Shape;1266;p131"/>
          <p:cNvSpPr txBox="1"/>
          <p:nvPr/>
        </p:nvSpPr>
        <p:spPr>
          <a:xfrm>
            <a:off x="414300" y="6455500"/>
            <a:ext cx="11026500" cy="354000"/>
          </a:xfrm>
          <a:prstGeom prst="rect">
            <a:avLst/>
          </a:prstGeom>
          <a:solidFill>
            <a:schemeClr val="lt2"/>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US" sz="1100" u="none" cap="none" strike="noStrike">
                <a:solidFill>
                  <a:srgbClr val="000000"/>
                </a:solidFill>
                <a:latin typeface="Plus Jakarta Sans"/>
                <a:ea typeface="Plus Jakarta Sans"/>
                <a:cs typeface="Plus Jakarta Sans"/>
                <a:sym typeface="Plus Jakarta Sans"/>
              </a:rPr>
              <a:t>*Suggested images are examples only. Please replace with images that represent your brand guidelines and audience.</a:t>
            </a:r>
            <a:endParaRPr i="1" sz="1100" u="none" cap="none" strike="noStrike">
              <a:solidFill>
                <a:srgbClr val="000000"/>
              </a:solidFill>
              <a:latin typeface="Plus Jakarta Sans"/>
              <a:ea typeface="Plus Jakarta Sans"/>
              <a:cs typeface="Plus Jakarta Sans"/>
              <a:sym typeface="Plus Jakarta Sans"/>
            </a:endParaRPr>
          </a:p>
        </p:txBody>
      </p:sp>
      <p:pic>
        <p:nvPicPr>
          <p:cNvPr descr="mother trying to work on laptop while her young daughter is distracting her - person talking on phone stock pictures, royalty-free photos &amp; images" id="1267" name="Google Shape;1267;p131"/>
          <p:cNvPicPr preferRelativeResize="0"/>
          <p:nvPr/>
        </p:nvPicPr>
        <p:blipFill>
          <a:blip r:embed="rId9">
            <a:alphaModFix/>
          </a:blip>
          <a:stretch>
            <a:fillRect/>
          </a:stretch>
        </p:blipFill>
        <p:spPr>
          <a:xfrm>
            <a:off x="7957350" y="1312815"/>
            <a:ext cx="1947125" cy="1298077"/>
          </a:xfrm>
          <a:prstGeom prst="rect">
            <a:avLst/>
          </a:prstGeom>
          <a:noFill/>
          <a:ln>
            <a:noFill/>
          </a:ln>
        </p:spPr>
      </p:pic>
      <p:pic>
        <p:nvPicPr>
          <p:cNvPr descr="white seesaw balancing dollar symbol and red heart – love vs. wealth on blue background - healthcare costs stock pictures, royalty-free photos &amp; images" id="1268" name="Google Shape;1268;p131"/>
          <p:cNvPicPr preferRelativeResize="0"/>
          <p:nvPr/>
        </p:nvPicPr>
        <p:blipFill>
          <a:blip r:embed="rId10">
            <a:alphaModFix/>
          </a:blip>
          <a:stretch>
            <a:fillRect/>
          </a:stretch>
        </p:blipFill>
        <p:spPr>
          <a:xfrm>
            <a:off x="7957350" y="3051230"/>
            <a:ext cx="1947125" cy="1249099"/>
          </a:xfrm>
          <a:prstGeom prst="rect">
            <a:avLst/>
          </a:prstGeom>
          <a:noFill/>
          <a:ln>
            <a:noFill/>
          </a:ln>
        </p:spPr>
      </p:pic>
      <p:sp>
        <p:nvSpPr>
          <p:cNvPr id="1269" name="Google Shape;1269;p131"/>
          <p:cNvSpPr txBox="1"/>
          <p:nvPr/>
        </p:nvSpPr>
        <p:spPr>
          <a:xfrm>
            <a:off x="10100250" y="3446438"/>
            <a:ext cx="19863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Clr>
                <a:srgbClr val="000000"/>
              </a:buClr>
              <a:buSzPts val="1100"/>
              <a:buFont typeface="Arial"/>
              <a:buNone/>
            </a:pPr>
            <a:r>
              <a:rPr b="1" lang="en-US">
                <a:solidFill>
                  <a:schemeClr val="accent3"/>
                </a:solidFill>
                <a:latin typeface="Plus Jakarta Sans"/>
                <a:ea typeface="Plus Jakarta Sans"/>
                <a:cs typeface="Plus Jakarta Sans"/>
                <a:sym typeface="Plus Jakarta Sans"/>
              </a:rPr>
              <a:t>Reach a broader audience with both English and Spanish resources.</a:t>
            </a:r>
            <a:endParaRPr b="1">
              <a:solidFill>
                <a:schemeClr val="accent3"/>
              </a:solidFill>
              <a:latin typeface="Plus Jakarta Sans"/>
              <a:ea typeface="Plus Jakarta Sans"/>
              <a:cs typeface="Plus Jakarta Sans"/>
              <a:sym typeface="Plus Jakarta Sans"/>
            </a:endParaRPr>
          </a:p>
        </p:txBody>
      </p:sp>
      <p:grpSp>
        <p:nvGrpSpPr>
          <p:cNvPr id="1270" name="Google Shape;1270;p131"/>
          <p:cNvGrpSpPr/>
          <p:nvPr/>
        </p:nvGrpSpPr>
        <p:grpSpPr>
          <a:xfrm>
            <a:off x="10752600" y="2730513"/>
            <a:ext cx="681600" cy="681600"/>
            <a:chOff x="10294125" y="1691525"/>
            <a:chExt cx="681600" cy="681600"/>
          </a:xfrm>
        </p:grpSpPr>
        <p:sp>
          <p:nvSpPr>
            <p:cNvPr id="1271" name="Google Shape;1271;p131"/>
            <p:cNvSpPr/>
            <p:nvPr/>
          </p:nvSpPr>
          <p:spPr>
            <a:xfrm>
              <a:off x="10294125" y="1691525"/>
              <a:ext cx="681600" cy="681600"/>
            </a:xfrm>
            <a:prstGeom prst="ellipse">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272" name="Google Shape;1272;p131"/>
            <p:cNvPicPr preferRelativeResize="0"/>
            <p:nvPr/>
          </p:nvPicPr>
          <p:blipFill>
            <a:blip r:embed="rId11">
              <a:alphaModFix/>
            </a:blip>
            <a:stretch>
              <a:fillRect/>
            </a:stretch>
          </p:blipFill>
          <p:spPr>
            <a:xfrm>
              <a:off x="10419913" y="1813734"/>
              <a:ext cx="430025" cy="437175"/>
            </a:xfrm>
            <a:prstGeom prst="rect">
              <a:avLst/>
            </a:prstGeom>
            <a:noFill/>
            <a:ln>
              <a:noFill/>
            </a:ln>
          </p:spPr>
        </p:pic>
      </p:grpSp>
      <p:pic>
        <p:nvPicPr>
          <p:cNvPr descr="woman writing in her notebook, making a to-do list. - writing checklist stock pictures, royalty-free photos &amp; images" id="1273" name="Google Shape;1273;p131"/>
          <p:cNvPicPr preferRelativeResize="0"/>
          <p:nvPr/>
        </p:nvPicPr>
        <p:blipFill>
          <a:blip r:embed="rId12">
            <a:alphaModFix/>
          </a:blip>
          <a:stretch>
            <a:fillRect/>
          </a:stretch>
        </p:blipFill>
        <p:spPr>
          <a:xfrm>
            <a:off x="7957350" y="4740650"/>
            <a:ext cx="1947125" cy="12980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FF5236"/>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Office Theme">
  <a:themeElements>
    <a:clrScheme name="WebMD Provider Services">
      <a:dk1>
        <a:srgbClr val="5E5E5E"/>
      </a:dk1>
      <a:lt1>
        <a:srgbClr val="F7F5EB"/>
      </a:lt1>
      <a:dk2>
        <a:srgbClr val="1B5162"/>
      </a:dk2>
      <a:lt2>
        <a:srgbClr val="FFFFFF"/>
      </a:lt2>
      <a:accent1>
        <a:srgbClr val="FF5236"/>
      </a:accent1>
      <a:accent2>
        <a:srgbClr val="2BA49C"/>
      </a:accent2>
      <a:accent3>
        <a:srgbClr val="132D77"/>
      </a:accent3>
      <a:accent4>
        <a:srgbClr val="938FE8"/>
      </a:accent4>
      <a:accent5>
        <a:srgbClr val="FFC133"/>
      </a:accent5>
      <a:accent6>
        <a:srgbClr val="38ACF5"/>
      </a:accent6>
      <a:hlink>
        <a:srgbClr val="D0D0D0"/>
      </a:hlink>
      <a:folHlink>
        <a:srgbClr val="E1E1E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